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91" r:id="rId2"/>
    <p:sldId id="331" r:id="rId3"/>
    <p:sldId id="332" r:id="rId4"/>
    <p:sldId id="333" r:id="rId5"/>
    <p:sldId id="308" r:id="rId6"/>
    <p:sldId id="288" r:id="rId7"/>
    <p:sldId id="292" r:id="rId8"/>
    <p:sldId id="290" r:id="rId9"/>
    <p:sldId id="289" r:id="rId10"/>
    <p:sldId id="282" r:id="rId11"/>
    <p:sldId id="283" r:id="rId12"/>
    <p:sldId id="280" r:id="rId13"/>
    <p:sldId id="284" r:id="rId14"/>
    <p:sldId id="287" r:id="rId15"/>
    <p:sldId id="299" r:id="rId16"/>
    <p:sldId id="279" r:id="rId17"/>
    <p:sldId id="297" r:id="rId18"/>
    <p:sldId id="349" r:id="rId19"/>
    <p:sldId id="298" r:id="rId20"/>
    <p:sldId id="302" r:id="rId21"/>
    <p:sldId id="348" r:id="rId22"/>
    <p:sldId id="335" r:id="rId23"/>
    <p:sldId id="305" r:id="rId24"/>
    <p:sldId id="322" r:id="rId25"/>
    <p:sldId id="343" r:id="rId26"/>
    <p:sldId id="306" r:id="rId27"/>
    <p:sldId id="310" r:id="rId28"/>
    <p:sldId id="311" r:id="rId29"/>
    <p:sldId id="312" r:id="rId30"/>
    <p:sldId id="313" r:id="rId31"/>
    <p:sldId id="347" r:id="rId32"/>
    <p:sldId id="336" r:id="rId33"/>
    <p:sldId id="337" r:id="rId34"/>
    <p:sldId id="338" r:id="rId35"/>
    <p:sldId id="323" r:id="rId36"/>
    <p:sldId id="345" r:id="rId37"/>
    <p:sldId id="307" r:id="rId38"/>
    <p:sldId id="315" r:id="rId39"/>
    <p:sldId id="339" r:id="rId40"/>
    <p:sldId id="340" r:id="rId41"/>
    <p:sldId id="342" r:id="rId42"/>
    <p:sldId id="316" r:id="rId43"/>
    <p:sldId id="324" r:id="rId44"/>
    <p:sldId id="327" r:id="rId45"/>
    <p:sldId id="317" r:id="rId46"/>
    <p:sldId id="318" r:id="rId47"/>
    <p:sldId id="326" r:id="rId48"/>
    <p:sldId id="325" r:id="rId49"/>
    <p:sldId id="328" r:id="rId50"/>
    <p:sldId id="319" r:id="rId51"/>
    <p:sldId id="320" r:id="rId52"/>
    <p:sldId id="329" r:id="rId53"/>
    <p:sldId id="330" r:id="rId54"/>
    <p:sldId id="321" r:id="rId55"/>
    <p:sldId id="346"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96A2"/>
    <a:srgbClr val="279D8F"/>
    <a:srgbClr val="156082"/>
    <a:srgbClr val="229AD0"/>
    <a:srgbClr val="F68632"/>
    <a:srgbClr val="0079FE"/>
    <a:srgbClr val="80350E"/>
    <a:srgbClr val="4EBAF0"/>
    <a:srgbClr val="3F872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2AC9E2-4015-453A-AE90-0E8A01DDC28D}" v="12" dt="2025-06-29T14:52:21.6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0" autoAdjust="0"/>
    <p:restoredTop sz="94660"/>
  </p:normalViewPr>
  <p:slideViewPr>
    <p:cSldViewPr snapToGrid="0">
      <p:cViewPr varScale="1">
        <p:scale>
          <a:sx n="89" d="100"/>
          <a:sy n="89" d="100"/>
        </p:scale>
        <p:origin x="33"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eleine GAILLARD" userId="b0bbde2f5c8ad425" providerId="LiveId" clId="{EB2AC9E2-4015-453A-AE90-0E8A01DDC28D}"/>
    <pc:docChg chg="undo custSel addSld delSld modSld sldOrd">
      <pc:chgData name="Madeleine GAILLARD" userId="b0bbde2f5c8ad425" providerId="LiveId" clId="{EB2AC9E2-4015-453A-AE90-0E8A01DDC28D}" dt="2025-06-29T14:53:00.250" v="188" actId="2696"/>
      <pc:docMkLst>
        <pc:docMk/>
      </pc:docMkLst>
      <pc:sldChg chg="modSp mod">
        <pc:chgData name="Madeleine GAILLARD" userId="b0bbde2f5c8ad425" providerId="LiveId" clId="{EB2AC9E2-4015-453A-AE90-0E8A01DDC28D}" dt="2025-06-27T14:33:29.325" v="14" actId="1076"/>
        <pc:sldMkLst>
          <pc:docMk/>
          <pc:sldMk cId="3257171854" sldId="287"/>
        </pc:sldMkLst>
        <pc:grpChg chg="mod">
          <ac:chgData name="Madeleine GAILLARD" userId="b0bbde2f5c8ad425" providerId="LiveId" clId="{EB2AC9E2-4015-453A-AE90-0E8A01DDC28D}" dt="2025-06-27T14:33:29.325" v="14" actId="1076"/>
          <ac:grpSpMkLst>
            <pc:docMk/>
            <pc:sldMk cId="3257171854" sldId="287"/>
            <ac:grpSpMk id="18" creationId="{CCFA5E50-6B49-2655-2933-CFC8C05CAD13}"/>
          </ac:grpSpMkLst>
        </pc:grpChg>
      </pc:sldChg>
      <pc:sldChg chg="modSp">
        <pc:chgData name="Madeleine GAILLARD" userId="b0bbde2f5c8ad425" providerId="LiveId" clId="{EB2AC9E2-4015-453A-AE90-0E8A01DDC28D}" dt="2025-06-29T10:12:53.517" v="129" actId="113"/>
        <pc:sldMkLst>
          <pc:docMk/>
          <pc:sldMk cId="2079646018" sldId="288"/>
        </pc:sldMkLst>
        <pc:spChg chg="mod">
          <ac:chgData name="Madeleine GAILLARD" userId="b0bbde2f5c8ad425" providerId="LiveId" clId="{EB2AC9E2-4015-453A-AE90-0E8A01DDC28D}" dt="2025-06-29T10:12:53.517" v="129" actId="113"/>
          <ac:spMkLst>
            <pc:docMk/>
            <pc:sldMk cId="2079646018" sldId="288"/>
            <ac:spMk id="18" creationId="{27737D43-BC9E-45D5-580D-082458571FF2}"/>
          </ac:spMkLst>
        </pc:spChg>
      </pc:sldChg>
      <pc:sldChg chg="addSp delSp modSp add del mod ord delAnim modAnim">
        <pc:chgData name="Madeleine GAILLARD" userId="b0bbde2f5c8ad425" providerId="LiveId" clId="{EB2AC9E2-4015-453A-AE90-0E8A01DDC28D}" dt="2025-06-27T14:42:05.051" v="73"/>
        <pc:sldMkLst>
          <pc:docMk/>
          <pc:sldMk cId="283539270" sldId="297"/>
        </pc:sldMkLst>
        <pc:spChg chg="mod">
          <ac:chgData name="Madeleine GAILLARD" userId="b0bbde2f5c8ad425" providerId="LiveId" clId="{EB2AC9E2-4015-453A-AE90-0E8A01DDC28D}" dt="2025-06-27T14:34:28.027" v="18"/>
          <ac:spMkLst>
            <pc:docMk/>
            <pc:sldMk cId="283539270" sldId="297"/>
            <ac:spMk id="7" creationId="{C6678A69-39DB-FFB9-BE40-09A9BF889A2D}"/>
          </ac:spMkLst>
        </pc:spChg>
        <pc:spChg chg="mod">
          <ac:chgData name="Madeleine GAILLARD" userId="b0bbde2f5c8ad425" providerId="LiveId" clId="{EB2AC9E2-4015-453A-AE90-0E8A01DDC28D}" dt="2025-06-27T14:34:28.027" v="18"/>
          <ac:spMkLst>
            <pc:docMk/>
            <pc:sldMk cId="283539270" sldId="297"/>
            <ac:spMk id="8" creationId="{7E7F0CC8-ACCE-8A1A-1676-F5BB7A5BFC30}"/>
          </ac:spMkLst>
        </pc:spChg>
        <pc:spChg chg="mod">
          <ac:chgData name="Madeleine GAILLARD" userId="b0bbde2f5c8ad425" providerId="LiveId" clId="{EB2AC9E2-4015-453A-AE90-0E8A01DDC28D}" dt="2025-06-27T14:38:39.995" v="59" actId="1076"/>
          <ac:spMkLst>
            <pc:docMk/>
            <pc:sldMk cId="283539270" sldId="297"/>
            <ac:spMk id="9" creationId="{66859E7D-73A9-A053-75FF-E48D6D096E4D}"/>
          </ac:spMkLst>
        </pc:spChg>
        <pc:grpChg chg="add mod">
          <ac:chgData name="Madeleine GAILLARD" userId="b0bbde2f5c8ad425" providerId="LiveId" clId="{EB2AC9E2-4015-453A-AE90-0E8A01DDC28D}" dt="2025-06-27T14:42:03.360" v="72" actId="1076"/>
          <ac:grpSpMkLst>
            <pc:docMk/>
            <pc:sldMk cId="283539270" sldId="297"/>
            <ac:grpSpMk id="5" creationId="{8FCE0C64-E563-32EE-9653-9F7E15372FB0}"/>
          </ac:grpSpMkLst>
        </pc:grpChg>
        <pc:picChg chg="mod modCrop">
          <ac:chgData name="Madeleine GAILLARD" userId="b0bbde2f5c8ad425" providerId="LiveId" clId="{EB2AC9E2-4015-453A-AE90-0E8A01DDC28D}" dt="2025-06-27T14:39:28.931" v="69" actId="732"/>
          <ac:picMkLst>
            <pc:docMk/>
            <pc:sldMk cId="283539270" sldId="297"/>
            <ac:picMk id="6" creationId="{B1F85278-6740-07BF-E8C9-C2178E8A78B0}"/>
          </ac:picMkLst>
        </pc:picChg>
      </pc:sldChg>
      <pc:sldChg chg="modSp mod">
        <pc:chgData name="Madeleine GAILLARD" userId="b0bbde2f5c8ad425" providerId="LiveId" clId="{EB2AC9E2-4015-453A-AE90-0E8A01DDC28D}" dt="2025-06-29T10:09:06.679" v="127" actId="14734"/>
        <pc:sldMkLst>
          <pc:docMk/>
          <pc:sldMk cId="2914418573" sldId="308"/>
        </pc:sldMkLst>
        <pc:graphicFrameChg chg="modGraphic">
          <ac:chgData name="Madeleine GAILLARD" userId="b0bbde2f5c8ad425" providerId="LiveId" clId="{EB2AC9E2-4015-453A-AE90-0E8A01DDC28D}" dt="2025-06-29T10:09:06.679" v="127" actId="14734"/>
          <ac:graphicFrameMkLst>
            <pc:docMk/>
            <pc:sldMk cId="2914418573" sldId="308"/>
            <ac:graphicFrameMk id="2" creationId="{90360439-9F1D-A2AE-1FCF-E1F52479BF07}"/>
          </ac:graphicFrameMkLst>
        </pc:graphicFrameChg>
      </pc:sldChg>
      <pc:sldChg chg="modSp mod">
        <pc:chgData name="Madeleine GAILLARD" userId="b0bbde2f5c8ad425" providerId="LiveId" clId="{EB2AC9E2-4015-453A-AE90-0E8A01DDC28D}" dt="2025-06-27T14:47:15.181" v="125" actId="1076"/>
        <pc:sldMkLst>
          <pc:docMk/>
          <pc:sldMk cId="1690675031" sldId="337"/>
        </pc:sldMkLst>
        <pc:spChg chg="mod">
          <ac:chgData name="Madeleine GAILLARD" userId="b0bbde2f5c8ad425" providerId="LiveId" clId="{EB2AC9E2-4015-453A-AE90-0E8A01DDC28D}" dt="2025-06-27T14:46:56.362" v="122" actId="1076"/>
          <ac:spMkLst>
            <pc:docMk/>
            <pc:sldMk cId="1690675031" sldId="337"/>
            <ac:spMk id="4" creationId="{CEA25B32-935A-DC45-44FA-BA2A19CE1B92}"/>
          </ac:spMkLst>
        </pc:spChg>
        <pc:spChg chg="mod">
          <ac:chgData name="Madeleine GAILLARD" userId="b0bbde2f5c8ad425" providerId="LiveId" clId="{EB2AC9E2-4015-453A-AE90-0E8A01DDC28D}" dt="2025-06-27T14:47:15.181" v="125" actId="1076"/>
          <ac:spMkLst>
            <pc:docMk/>
            <pc:sldMk cId="1690675031" sldId="337"/>
            <ac:spMk id="7" creationId="{4FDC1137-7A67-1B2B-73CB-4818512FA006}"/>
          </ac:spMkLst>
        </pc:spChg>
      </pc:sldChg>
      <pc:sldChg chg="addSp modSp mod">
        <pc:chgData name="Madeleine GAILLARD" userId="b0bbde2f5c8ad425" providerId="LiveId" clId="{EB2AC9E2-4015-453A-AE90-0E8A01DDC28D}" dt="2025-06-29T14:52:55.854" v="187" actId="1076"/>
        <pc:sldMkLst>
          <pc:docMk/>
          <pc:sldMk cId="3343377683" sldId="347"/>
        </pc:sldMkLst>
        <pc:spChg chg="add mod">
          <ac:chgData name="Madeleine GAILLARD" userId="b0bbde2f5c8ad425" providerId="LiveId" clId="{EB2AC9E2-4015-453A-AE90-0E8A01DDC28D}" dt="2025-06-29T14:52:55.854" v="187" actId="1076"/>
          <ac:spMkLst>
            <pc:docMk/>
            <pc:sldMk cId="3343377683" sldId="347"/>
            <ac:spMk id="6" creationId="{3E9E25A6-011F-0F23-D06B-1CED827FD222}"/>
          </ac:spMkLst>
        </pc:spChg>
      </pc:sldChg>
      <pc:sldChg chg="addSp delSp modSp new mod setBg">
        <pc:chgData name="Madeleine GAILLARD" userId="b0bbde2f5c8ad425" providerId="LiveId" clId="{EB2AC9E2-4015-453A-AE90-0E8A01DDC28D}" dt="2025-06-27T14:32:13.695" v="13" actId="26606"/>
        <pc:sldMkLst>
          <pc:docMk/>
          <pc:sldMk cId="2164749390" sldId="348"/>
        </pc:sldMkLst>
        <pc:spChg chg="mod">
          <ac:chgData name="Madeleine GAILLARD" userId="b0bbde2f5c8ad425" providerId="LiveId" clId="{EB2AC9E2-4015-453A-AE90-0E8A01DDC28D}" dt="2025-06-27T14:32:13.695" v="13" actId="26606"/>
          <ac:spMkLst>
            <pc:docMk/>
            <pc:sldMk cId="2164749390" sldId="348"/>
            <ac:spMk id="4" creationId="{6A9899FE-5083-9B2C-876E-6305A0938883}"/>
          </ac:spMkLst>
        </pc:spChg>
        <pc:spChg chg="mod ord">
          <ac:chgData name="Madeleine GAILLARD" userId="b0bbde2f5c8ad425" providerId="LiveId" clId="{EB2AC9E2-4015-453A-AE90-0E8A01DDC28D}" dt="2025-06-27T14:32:13.695" v="13" actId="26606"/>
          <ac:spMkLst>
            <pc:docMk/>
            <pc:sldMk cId="2164749390" sldId="348"/>
            <ac:spMk id="5" creationId="{668C818C-936D-84FC-0697-D700E72CD80D}"/>
          </ac:spMkLst>
        </pc:spChg>
        <pc:spChg chg="add">
          <ac:chgData name="Madeleine GAILLARD" userId="b0bbde2f5c8ad425" providerId="LiveId" clId="{EB2AC9E2-4015-453A-AE90-0E8A01DDC28D}" dt="2025-06-27T14:32:13.695" v="13" actId="26606"/>
          <ac:spMkLst>
            <pc:docMk/>
            <pc:sldMk cId="2164749390" sldId="348"/>
            <ac:spMk id="1046" creationId="{5D9FC6AC-4A12-4825-8ABE-0732B8EF4D16}"/>
          </ac:spMkLst>
        </pc:spChg>
        <pc:picChg chg="add mod ord">
          <ac:chgData name="Madeleine GAILLARD" userId="b0bbde2f5c8ad425" providerId="LiveId" clId="{EB2AC9E2-4015-453A-AE90-0E8A01DDC28D}" dt="2025-06-27T14:32:13.695" v="13" actId="26606"/>
          <ac:picMkLst>
            <pc:docMk/>
            <pc:sldMk cId="2164749390" sldId="348"/>
            <ac:picMk id="1026" creationId="{981AA10C-5146-7E2F-4699-B8D5E3908C8E}"/>
          </ac:picMkLst>
        </pc:picChg>
      </pc:sldChg>
      <pc:sldChg chg="add">
        <pc:chgData name="Madeleine GAILLARD" userId="b0bbde2f5c8ad425" providerId="LiveId" clId="{EB2AC9E2-4015-453A-AE90-0E8A01DDC28D}" dt="2025-06-27T14:34:12.118" v="16" actId="2890"/>
        <pc:sldMkLst>
          <pc:docMk/>
          <pc:sldMk cId="1182300497" sldId="349"/>
        </pc:sldMkLst>
      </pc:sldChg>
      <pc:sldChg chg="delSp modSp new del mod">
        <pc:chgData name="Madeleine GAILLARD" userId="b0bbde2f5c8ad425" providerId="LiveId" clId="{EB2AC9E2-4015-453A-AE90-0E8A01DDC28D}" dt="2025-06-29T14:53:00.250" v="188" actId="2696"/>
        <pc:sldMkLst>
          <pc:docMk/>
          <pc:sldMk cId="694838689" sldId="350"/>
        </pc:sldMkLst>
        <pc:spChg chg="del">
          <ac:chgData name="Madeleine GAILLARD" userId="b0bbde2f5c8ad425" providerId="LiveId" clId="{EB2AC9E2-4015-453A-AE90-0E8A01DDC28D}" dt="2025-06-29T14:51:18.021" v="131" actId="478"/>
          <ac:spMkLst>
            <pc:docMk/>
            <pc:sldMk cId="694838689" sldId="350"/>
            <ac:spMk id="2" creationId="{88D32ABA-D2B9-C442-1107-8E2E935EA200}"/>
          </ac:spMkLst>
        </pc:spChg>
        <pc:spChg chg="mod">
          <ac:chgData name="Madeleine GAILLARD" userId="b0bbde2f5c8ad425" providerId="LiveId" clId="{EB2AC9E2-4015-453A-AE90-0E8A01DDC28D}" dt="2025-06-29T14:52:08.460" v="177" actId="14100"/>
          <ac:spMkLst>
            <pc:docMk/>
            <pc:sldMk cId="694838689" sldId="350"/>
            <ac:spMk id="3" creationId="{D0937D5A-A649-275F-76C8-36765B23976D}"/>
          </ac:spMkLst>
        </pc:spChg>
      </pc:sldChg>
      <pc:sldChg chg="modSp add del mod modAnim">
        <pc:chgData name="Madeleine GAILLARD" userId="b0bbde2f5c8ad425" providerId="LiveId" clId="{EB2AC9E2-4015-453A-AE90-0E8A01DDC28D}" dt="2025-06-27T14:37:51.245" v="48" actId="2696"/>
        <pc:sldMkLst>
          <pc:docMk/>
          <pc:sldMk cId="2025421781" sldId="350"/>
        </pc:sldMkLst>
      </pc:sldChg>
      <pc:sldChg chg="addSp delSp modSp new del mod modAnim">
        <pc:chgData name="Madeleine GAILLARD" userId="b0bbde2f5c8ad425" providerId="LiveId" clId="{EB2AC9E2-4015-453A-AE90-0E8A01DDC28D}" dt="2025-06-27T14:38:06.616" v="51" actId="2696"/>
        <pc:sldMkLst>
          <pc:docMk/>
          <pc:sldMk cId="2169700689" sldId="35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DF614-6888-4872-8C64-6F261E0DB02B}" type="datetimeFigureOut">
              <a:rPr lang="fr-FR" smtClean="0"/>
              <a:t>29/06/2025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4B4149-8AAE-4B04-AE4B-3E0CAF019008}" type="slidenum">
              <a:rPr lang="fr-FR" smtClean="0"/>
              <a:t>‹N°›</a:t>
            </a:fld>
            <a:endParaRPr lang="fr-FR"/>
          </a:p>
        </p:txBody>
      </p:sp>
    </p:spTree>
    <p:extLst>
      <p:ext uri="{BB962C8B-B14F-4D97-AF65-F5344CB8AC3E}">
        <p14:creationId xmlns:p14="http://schemas.microsoft.com/office/powerpoint/2010/main" val="283845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F08B0-F8A5-F99C-872A-9119CE497E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126349-ABDE-5F9C-8867-1B1F168172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B1A542B-A870-8935-761C-5341A90D6E3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4CB3691-0C5C-F227-3AA8-769384AEA1B3}"/>
              </a:ext>
            </a:extLst>
          </p:cNvPr>
          <p:cNvSpPr>
            <a:spLocks noGrp="1"/>
          </p:cNvSpPr>
          <p:nvPr>
            <p:ph type="sldNum" sz="quarter" idx="5"/>
          </p:nvPr>
        </p:nvSpPr>
        <p:spPr/>
        <p:txBody>
          <a:bodyPr/>
          <a:lstStyle/>
          <a:p>
            <a:fld id="{AF7691CA-27DA-4B0C-A8AF-180E1FCF4342}" type="slidenum">
              <a:rPr lang="fr-FR" smtClean="0"/>
              <a:t>6</a:t>
            </a:fld>
            <a:endParaRPr lang="fr-FR"/>
          </a:p>
        </p:txBody>
      </p:sp>
    </p:spTree>
    <p:extLst>
      <p:ext uri="{BB962C8B-B14F-4D97-AF65-F5344CB8AC3E}">
        <p14:creationId xmlns:p14="http://schemas.microsoft.com/office/powerpoint/2010/main" val="3189673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8F339-A769-8DA1-ACD3-ADD8153606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4B658AA-5A82-C50D-EA87-2D3A52405A7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FB4BDB-CB38-9D98-BE2F-F85ADD21A93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CDC02B4-8123-10F1-E32A-F90D04CFDE5E}"/>
              </a:ext>
            </a:extLst>
          </p:cNvPr>
          <p:cNvSpPr>
            <a:spLocks noGrp="1"/>
          </p:cNvSpPr>
          <p:nvPr>
            <p:ph type="sldNum" sz="quarter" idx="5"/>
          </p:nvPr>
        </p:nvSpPr>
        <p:spPr/>
        <p:txBody>
          <a:bodyPr/>
          <a:lstStyle/>
          <a:p>
            <a:fld id="{AF7691CA-27DA-4B0C-A8AF-180E1FCF4342}" type="slidenum">
              <a:rPr lang="fr-FR" smtClean="0"/>
              <a:t>15</a:t>
            </a:fld>
            <a:endParaRPr lang="fr-FR"/>
          </a:p>
        </p:txBody>
      </p:sp>
    </p:spTree>
    <p:extLst>
      <p:ext uri="{BB962C8B-B14F-4D97-AF65-F5344CB8AC3E}">
        <p14:creationId xmlns:p14="http://schemas.microsoft.com/office/powerpoint/2010/main" val="125186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EF936-2EF9-83F8-5F16-B4CC6D54133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9ACE77A-B79D-2DFF-C919-9B0080A21C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F45CC3-1D6D-9228-9047-B1ADAFDE661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A58E48C-26E1-54E8-380F-8AD6CAA8491D}"/>
              </a:ext>
            </a:extLst>
          </p:cNvPr>
          <p:cNvSpPr>
            <a:spLocks noGrp="1"/>
          </p:cNvSpPr>
          <p:nvPr>
            <p:ph type="sldNum" sz="quarter" idx="5"/>
          </p:nvPr>
        </p:nvSpPr>
        <p:spPr/>
        <p:txBody>
          <a:bodyPr/>
          <a:lstStyle/>
          <a:p>
            <a:fld id="{AF7691CA-27DA-4B0C-A8AF-180E1FCF4342}" type="slidenum">
              <a:rPr lang="fr-FR" smtClean="0"/>
              <a:t>17</a:t>
            </a:fld>
            <a:endParaRPr lang="fr-FR"/>
          </a:p>
        </p:txBody>
      </p:sp>
    </p:spTree>
    <p:extLst>
      <p:ext uri="{BB962C8B-B14F-4D97-AF65-F5344CB8AC3E}">
        <p14:creationId xmlns:p14="http://schemas.microsoft.com/office/powerpoint/2010/main" val="3158534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71D22-D771-3469-699E-4C2CA7C5C8D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922F7C4-F7B7-36CF-3360-2C9451E9A13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558E29-6B59-F4DF-05EA-B0578A01A04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D7E0AD5-D977-BB56-8999-32F67259E73C}"/>
              </a:ext>
            </a:extLst>
          </p:cNvPr>
          <p:cNvSpPr>
            <a:spLocks noGrp="1"/>
          </p:cNvSpPr>
          <p:nvPr>
            <p:ph type="sldNum" sz="quarter" idx="5"/>
          </p:nvPr>
        </p:nvSpPr>
        <p:spPr/>
        <p:txBody>
          <a:bodyPr/>
          <a:lstStyle/>
          <a:p>
            <a:fld id="{AF7691CA-27DA-4B0C-A8AF-180E1FCF4342}" type="slidenum">
              <a:rPr lang="fr-FR" smtClean="0"/>
              <a:t>18</a:t>
            </a:fld>
            <a:endParaRPr lang="fr-FR"/>
          </a:p>
        </p:txBody>
      </p:sp>
    </p:spTree>
    <p:extLst>
      <p:ext uri="{BB962C8B-B14F-4D97-AF65-F5344CB8AC3E}">
        <p14:creationId xmlns:p14="http://schemas.microsoft.com/office/powerpoint/2010/main" val="647594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1DC5F-D816-3698-0216-DEDD3DB3494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DBFFAAB-E8B2-F094-5849-2E92046301E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A4EDB01-4E78-F360-E421-3A8BF1850C6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8F04D5B-5152-662E-AD48-63E6A3505F0E}"/>
              </a:ext>
            </a:extLst>
          </p:cNvPr>
          <p:cNvSpPr>
            <a:spLocks noGrp="1"/>
          </p:cNvSpPr>
          <p:nvPr>
            <p:ph type="sldNum" sz="quarter" idx="5"/>
          </p:nvPr>
        </p:nvSpPr>
        <p:spPr/>
        <p:txBody>
          <a:bodyPr/>
          <a:lstStyle/>
          <a:p>
            <a:fld id="{AF7691CA-27DA-4B0C-A8AF-180E1FCF4342}" type="slidenum">
              <a:rPr lang="fr-FR" smtClean="0"/>
              <a:t>19</a:t>
            </a:fld>
            <a:endParaRPr lang="fr-FR"/>
          </a:p>
        </p:txBody>
      </p:sp>
    </p:spTree>
    <p:extLst>
      <p:ext uri="{BB962C8B-B14F-4D97-AF65-F5344CB8AC3E}">
        <p14:creationId xmlns:p14="http://schemas.microsoft.com/office/powerpoint/2010/main" val="3374297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2BBA1-D58B-CB8B-6762-C6495BD5FFD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25EE475-A525-8817-EB24-902A68868E1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ED9A5F2-BB99-DA9F-FF9B-73419D7F1D8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B7BF24F-A518-735A-CFF3-918E81181935}"/>
              </a:ext>
            </a:extLst>
          </p:cNvPr>
          <p:cNvSpPr>
            <a:spLocks noGrp="1"/>
          </p:cNvSpPr>
          <p:nvPr>
            <p:ph type="sldNum" sz="quarter" idx="5"/>
          </p:nvPr>
        </p:nvSpPr>
        <p:spPr/>
        <p:txBody>
          <a:bodyPr/>
          <a:lstStyle/>
          <a:p>
            <a:fld id="{AF7691CA-27DA-4B0C-A8AF-180E1FCF4342}" type="slidenum">
              <a:rPr lang="fr-FR" smtClean="0"/>
              <a:t>20</a:t>
            </a:fld>
            <a:endParaRPr lang="fr-FR"/>
          </a:p>
        </p:txBody>
      </p:sp>
    </p:spTree>
    <p:extLst>
      <p:ext uri="{BB962C8B-B14F-4D97-AF65-F5344CB8AC3E}">
        <p14:creationId xmlns:p14="http://schemas.microsoft.com/office/powerpoint/2010/main" val="2943276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6385-F606-0726-B522-36948CA8C24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D88C054-B3EC-462F-8521-4EEFEA6220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CBE0A06-A956-6FD2-A4E7-D5E7FC6A07E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93B4065-EB7E-FA99-9A68-3CF24F763341}"/>
              </a:ext>
            </a:extLst>
          </p:cNvPr>
          <p:cNvSpPr>
            <a:spLocks noGrp="1"/>
          </p:cNvSpPr>
          <p:nvPr>
            <p:ph type="sldNum" sz="quarter" idx="5"/>
          </p:nvPr>
        </p:nvSpPr>
        <p:spPr/>
        <p:txBody>
          <a:bodyPr/>
          <a:lstStyle/>
          <a:p>
            <a:fld id="{AF7691CA-27DA-4B0C-A8AF-180E1FCF4342}" type="slidenum">
              <a:rPr lang="fr-FR" smtClean="0"/>
              <a:t>23</a:t>
            </a:fld>
            <a:endParaRPr lang="fr-FR"/>
          </a:p>
        </p:txBody>
      </p:sp>
    </p:spTree>
    <p:extLst>
      <p:ext uri="{BB962C8B-B14F-4D97-AF65-F5344CB8AC3E}">
        <p14:creationId xmlns:p14="http://schemas.microsoft.com/office/powerpoint/2010/main" val="3555780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912B-DB2B-C761-B235-90C3FAA528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0AA32B3-A73C-7053-D76E-512FFD2DE9C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A6FD224-AABD-0362-F9DA-4EAEC99F549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7FFE5B4-F87A-CAE4-48BF-661E7B65B616}"/>
              </a:ext>
            </a:extLst>
          </p:cNvPr>
          <p:cNvSpPr>
            <a:spLocks noGrp="1"/>
          </p:cNvSpPr>
          <p:nvPr>
            <p:ph type="sldNum" sz="quarter" idx="5"/>
          </p:nvPr>
        </p:nvSpPr>
        <p:spPr/>
        <p:txBody>
          <a:bodyPr/>
          <a:lstStyle/>
          <a:p>
            <a:fld id="{AF7691CA-27DA-4B0C-A8AF-180E1FCF4342}" type="slidenum">
              <a:rPr lang="fr-FR" smtClean="0"/>
              <a:t>26</a:t>
            </a:fld>
            <a:endParaRPr lang="fr-FR"/>
          </a:p>
        </p:txBody>
      </p:sp>
    </p:spTree>
    <p:extLst>
      <p:ext uri="{BB962C8B-B14F-4D97-AF65-F5344CB8AC3E}">
        <p14:creationId xmlns:p14="http://schemas.microsoft.com/office/powerpoint/2010/main" val="1188866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4B4149-8AAE-4B04-AE4B-3E0CAF019008}" type="slidenum">
              <a:rPr lang="fr-FR" smtClean="0"/>
              <a:t>31</a:t>
            </a:fld>
            <a:endParaRPr lang="fr-FR"/>
          </a:p>
        </p:txBody>
      </p:sp>
    </p:spTree>
    <p:extLst>
      <p:ext uri="{BB962C8B-B14F-4D97-AF65-F5344CB8AC3E}">
        <p14:creationId xmlns:p14="http://schemas.microsoft.com/office/powerpoint/2010/main" val="334919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33A38-D3FC-E9A4-3CC9-17285DB9034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AAC7B89-A5D5-2458-B8F4-43DC52B716A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17373BE-73A9-F491-E674-26E8AC0830C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454D4D9-3568-4847-3EDE-60F76998EA0D}"/>
              </a:ext>
            </a:extLst>
          </p:cNvPr>
          <p:cNvSpPr>
            <a:spLocks noGrp="1"/>
          </p:cNvSpPr>
          <p:nvPr>
            <p:ph type="sldNum" sz="quarter" idx="5"/>
          </p:nvPr>
        </p:nvSpPr>
        <p:spPr/>
        <p:txBody>
          <a:bodyPr/>
          <a:lstStyle/>
          <a:p>
            <a:fld id="{AF7691CA-27DA-4B0C-A8AF-180E1FCF4342}" type="slidenum">
              <a:rPr lang="fr-FR" smtClean="0"/>
              <a:t>37</a:t>
            </a:fld>
            <a:endParaRPr lang="fr-FR"/>
          </a:p>
        </p:txBody>
      </p:sp>
    </p:spTree>
    <p:extLst>
      <p:ext uri="{BB962C8B-B14F-4D97-AF65-F5344CB8AC3E}">
        <p14:creationId xmlns:p14="http://schemas.microsoft.com/office/powerpoint/2010/main" val="350378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6F82D-2D28-7628-7FDC-5241B61FF5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FB42E2-96F1-E764-1EEB-AEC0EAC9045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4D19528-A63E-DD6D-4E8B-5506C222799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8241DD9-A130-AF13-05D3-071C472CA293}"/>
              </a:ext>
            </a:extLst>
          </p:cNvPr>
          <p:cNvSpPr>
            <a:spLocks noGrp="1"/>
          </p:cNvSpPr>
          <p:nvPr>
            <p:ph type="sldNum" sz="quarter" idx="5"/>
          </p:nvPr>
        </p:nvSpPr>
        <p:spPr/>
        <p:txBody>
          <a:bodyPr/>
          <a:lstStyle/>
          <a:p>
            <a:fld id="{AF7691CA-27DA-4B0C-A8AF-180E1FCF4342}" type="slidenum">
              <a:rPr lang="fr-FR" smtClean="0"/>
              <a:t>7</a:t>
            </a:fld>
            <a:endParaRPr lang="fr-FR"/>
          </a:p>
        </p:txBody>
      </p:sp>
    </p:spTree>
    <p:extLst>
      <p:ext uri="{BB962C8B-B14F-4D97-AF65-F5344CB8AC3E}">
        <p14:creationId xmlns:p14="http://schemas.microsoft.com/office/powerpoint/2010/main" val="379752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4BD0F-DD0F-20EB-5B9E-9F3890AC4A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09354F7-33A8-0391-6CC1-0EB39B1D1D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ED7BE25-B4BB-716D-2421-9461ECD2558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69BBF3E-155A-065A-46E9-2FA39382DFAD}"/>
              </a:ext>
            </a:extLst>
          </p:cNvPr>
          <p:cNvSpPr>
            <a:spLocks noGrp="1"/>
          </p:cNvSpPr>
          <p:nvPr>
            <p:ph type="sldNum" sz="quarter" idx="5"/>
          </p:nvPr>
        </p:nvSpPr>
        <p:spPr/>
        <p:txBody>
          <a:bodyPr/>
          <a:lstStyle/>
          <a:p>
            <a:fld id="{AF7691CA-27DA-4B0C-A8AF-180E1FCF4342}" type="slidenum">
              <a:rPr lang="fr-FR" smtClean="0"/>
              <a:t>8</a:t>
            </a:fld>
            <a:endParaRPr lang="fr-FR"/>
          </a:p>
        </p:txBody>
      </p:sp>
    </p:spTree>
    <p:extLst>
      <p:ext uri="{BB962C8B-B14F-4D97-AF65-F5344CB8AC3E}">
        <p14:creationId xmlns:p14="http://schemas.microsoft.com/office/powerpoint/2010/main" val="18669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A8F55-F87E-62F2-FCAB-DC54567E1E9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1A0C74-B236-8EF2-82E2-279F630E517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99F3A8C-5FFF-BD6B-6DA1-B7246C7078D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03B8E50-4E4D-BC5E-2857-7EADE1986946}"/>
              </a:ext>
            </a:extLst>
          </p:cNvPr>
          <p:cNvSpPr>
            <a:spLocks noGrp="1"/>
          </p:cNvSpPr>
          <p:nvPr>
            <p:ph type="sldNum" sz="quarter" idx="5"/>
          </p:nvPr>
        </p:nvSpPr>
        <p:spPr/>
        <p:txBody>
          <a:bodyPr/>
          <a:lstStyle/>
          <a:p>
            <a:fld id="{AF7691CA-27DA-4B0C-A8AF-180E1FCF4342}" type="slidenum">
              <a:rPr lang="fr-FR" smtClean="0"/>
              <a:t>9</a:t>
            </a:fld>
            <a:endParaRPr lang="fr-FR"/>
          </a:p>
        </p:txBody>
      </p:sp>
    </p:spTree>
    <p:extLst>
      <p:ext uri="{BB962C8B-B14F-4D97-AF65-F5344CB8AC3E}">
        <p14:creationId xmlns:p14="http://schemas.microsoft.com/office/powerpoint/2010/main" val="3840714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64065-8356-E52F-BC18-A2B28C08BD1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D601F7-8F62-CAFA-3D48-AE3EC578034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7075375-5EF3-2E62-0423-DF4450DEF0C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68766A9-AF55-A852-D316-6D84DFF06B97}"/>
              </a:ext>
            </a:extLst>
          </p:cNvPr>
          <p:cNvSpPr>
            <a:spLocks noGrp="1"/>
          </p:cNvSpPr>
          <p:nvPr>
            <p:ph type="sldNum" sz="quarter" idx="5"/>
          </p:nvPr>
        </p:nvSpPr>
        <p:spPr/>
        <p:txBody>
          <a:bodyPr/>
          <a:lstStyle/>
          <a:p>
            <a:fld id="{AF7691CA-27DA-4B0C-A8AF-180E1FCF4342}" type="slidenum">
              <a:rPr lang="fr-FR" smtClean="0"/>
              <a:t>10</a:t>
            </a:fld>
            <a:endParaRPr lang="fr-FR"/>
          </a:p>
        </p:txBody>
      </p:sp>
    </p:spTree>
    <p:extLst>
      <p:ext uri="{BB962C8B-B14F-4D97-AF65-F5344CB8AC3E}">
        <p14:creationId xmlns:p14="http://schemas.microsoft.com/office/powerpoint/2010/main" val="2284819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59D2C-EEAB-2430-9ECE-1FF3FA861D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27536D-3A3A-125D-AB0C-6FB5EAE8DDA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17DC4EA-D316-9816-9D05-D909A87FE58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187E630-6A0A-AD0C-D32A-837C63D4A686}"/>
              </a:ext>
            </a:extLst>
          </p:cNvPr>
          <p:cNvSpPr>
            <a:spLocks noGrp="1"/>
          </p:cNvSpPr>
          <p:nvPr>
            <p:ph type="sldNum" sz="quarter" idx="5"/>
          </p:nvPr>
        </p:nvSpPr>
        <p:spPr/>
        <p:txBody>
          <a:bodyPr/>
          <a:lstStyle/>
          <a:p>
            <a:fld id="{AF7691CA-27DA-4B0C-A8AF-180E1FCF4342}" type="slidenum">
              <a:rPr lang="fr-FR" smtClean="0"/>
              <a:t>11</a:t>
            </a:fld>
            <a:endParaRPr lang="fr-FR"/>
          </a:p>
        </p:txBody>
      </p:sp>
    </p:spTree>
    <p:extLst>
      <p:ext uri="{BB962C8B-B14F-4D97-AF65-F5344CB8AC3E}">
        <p14:creationId xmlns:p14="http://schemas.microsoft.com/office/powerpoint/2010/main" val="2626711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E63FD-0637-1C5F-21B5-91D3FACE9E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0C5F03-498C-E1B0-F00E-88505E5DBCF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E90AD9D-4DC8-0205-2CA9-154D06BD674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480B70C-1349-C4AC-BA4A-ECB711EACDF7}"/>
              </a:ext>
            </a:extLst>
          </p:cNvPr>
          <p:cNvSpPr>
            <a:spLocks noGrp="1"/>
          </p:cNvSpPr>
          <p:nvPr>
            <p:ph type="sldNum" sz="quarter" idx="5"/>
          </p:nvPr>
        </p:nvSpPr>
        <p:spPr/>
        <p:txBody>
          <a:bodyPr/>
          <a:lstStyle/>
          <a:p>
            <a:fld id="{AF7691CA-27DA-4B0C-A8AF-180E1FCF4342}" type="slidenum">
              <a:rPr lang="fr-FR" smtClean="0"/>
              <a:t>12</a:t>
            </a:fld>
            <a:endParaRPr lang="fr-FR"/>
          </a:p>
        </p:txBody>
      </p:sp>
    </p:spTree>
    <p:extLst>
      <p:ext uri="{BB962C8B-B14F-4D97-AF65-F5344CB8AC3E}">
        <p14:creationId xmlns:p14="http://schemas.microsoft.com/office/powerpoint/2010/main" val="4179648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D5DE7-4E1E-AB7B-B0AC-4974BB7E34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9CE97B2-50E8-3D9E-BB78-B9A1E1C83C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60DB02-D7FB-DCB2-9A38-ADBC5B3FAC7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5FA966B-9EB6-1252-00FE-B1B7435DB820}"/>
              </a:ext>
            </a:extLst>
          </p:cNvPr>
          <p:cNvSpPr>
            <a:spLocks noGrp="1"/>
          </p:cNvSpPr>
          <p:nvPr>
            <p:ph type="sldNum" sz="quarter" idx="5"/>
          </p:nvPr>
        </p:nvSpPr>
        <p:spPr/>
        <p:txBody>
          <a:bodyPr/>
          <a:lstStyle/>
          <a:p>
            <a:fld id="{AF7691CA-27DA-4B0C-A8AF-180E1FCF4342}" type="slidenum">
              <a:rPr lang="fr-FR" smtClean="0"/>
              <a:t>13</a:t>
            </a:fld>
            <a:endParaRPr lang="fr-FR"/>
          </a:p>
        </p:txBody>
      </p:sp>
    </p:spTree>
    <p:extLst>
      <p:ext uri="{BB962C8B-B14F-4D97-AF65-F5344CB8AC3E}">
        <p14:creationId xmlns:p14="http://schemas.microsoft.com/office/powerpoint/2010/main" val="2230887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3ACC6-862A-70C6-818B-F941FA7BE6C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05A1F3-0DD9-1737-A1F5-91CEF1F6ADC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A612061-2909-FD2C-0822-33C039F7393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051A77F-4F05-DB1D-2E49-C38AE0B1F03E}"/>
              </a:ext>
            </a:extLst>
          </p:cNvPr>
          <p:cNvSpPr>
            <a:spLocks noGrp="1"/>
          </p:cNvSpPr>
          <p:nvPr>
            <p:ph type="sldNum" sz="quarter" idx="5"/>
          </p:nvPr>
        </p:nvSpPr>
        <p:spPr/>
        <p:txBody>
          <a:bodyPr/>
          <a:lstStyle/>
          <a:p>
            <a:fld id="{AF7691CA-27DA-4B0C-A8AF-180E1FCF4342}" type="slidenum">
              <a:rPr lang="fr-FR" smtClean="0"/>
              <a:t>14</a:t>
            </a:fld>
            <a:endParaRPr lang="fr-FR"/>
          </a:p>
        </p:txBody>
      </p:sp>
    </p:spTree>
    <p:extLst>
      <p:ext uri="{BB962C8B-B14F-4D97-AF65-F5344CB8AC3E}">
        <p14:creationId xmlns:p14="http://schemas.microsoft.com/office/powerpoint/2010/main" val="3118630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B944E2-D75C-712E-86B0-1EE7B0274DF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69174BC-D3CC-217F-91FE-C3AE41AA74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B0EC607-C5B7-15C2-E5EA-6C7E3B18503A}"/>
              </a:ext>
            </a:extLst>
          </p:cNvPr>
          <p:cNvSpPr>
            <a:spLocks noGrp="1"/>
          </p:cNvSpPr>
          <p:nvPr>
            <p:ph type="dt" sz="half" idx="10"/>
          </p:nvPr>
        </p:nvSpPr>
        <p:spPr/>
        <p:txBody>
          <a:bodyPr/>
          <a:lstStyle/>
          <a:p>
            <a:fld id="{BB72CC34-F034-4608-B2A2-97500F06C135}" type="datetime1">
              <a:rPr lang="fr-FR" smtClean="0"/>
              <a:t>29/06/2025</a:t>
            </a:fld>
            <a:endParaRPr lang="fr-FR"/>
          </a:p>
        </p:txBody>
      </p:sp>
      <p:sp>
        <p:nvSpPr>
          <p:cNvPr id="5" name="Espace réservé du pied de page 4">
            <a:extLst>
              <a:ext uri="{FF2B5EF4-FFF2-40B4-BE49-F238E27FC236}">
                <a16:creationId xmlns:a16="http://schemas.microsoft.com/office/drawing/2014/main" id="{ADD083AB-EC3E-D128-B9E5-C1F0C7979F06}"/>
              </a:ext>
            </a:extLst>
          </p:cNvPr>
          <p:cNvSpPr>
            <a:spLocks noGrp="1"/>
          </p:cNvSpPr>
          <p:nvPr>
            <p:ph type="ftr" sz="quarter" idx="11"/>
          </p:nvPr>
        </p:nvSpPr>
        <p:spPr/>
        <p:txBody>
          <a:bodyPr/>
          <a:lstStyle/>
          <a:p>
            <a:r>
              <a:rPr lang="fr-FR"/>
              <a:t>Assemblée diocésaine - Année Mission - 29 juin 2025</a:t>
            </a:r>
          </a:p>
        </p:txBody>
      </p:sp>
      <p:sp>
        <p:nvSpPr>
          <p:cNvPr id="6" name="Espace réservé du numéro de diapositive 5">
            <a:extLst>
              <a:ext uri="{FF2B5EF4-FFF2-40B4-BE49-F238E27FC236}">
                <a16:creationId xmlns:a16="http://schemas.microsoft.com/office/drawing/2014/main" id="{A12CEADE-4369-162B-82DF-0212F894095F}"/>
              </a:ext>
            </a:extLst>
          </p:cNvPr>
          <p:cNvSpPr>
            <a:spLocks noGrp="1"/>
          </p:cNvSpPr>
          <p:nvPr>
            <p:ph type="sldNum" sz="quarter" idx="12"/>
          </p:nvPr>
        </p:nvSpPr>
        <p:spPr/>
        <p:txBody>
          <a:bodyPr/>
          <a:lstStyle/>
          <a:p>
            <a:fld id="{95BA01A1-3151-4566-AB50-66DC88D31EB6}" type="slidenum">
              <a:rPr lang="fr-FR" smtClean="0"/>
              <a:t>‹N°›</a:t>
            </a:fld>
            <a:endParaRPr lang="fr-FR"/>
          </a:p>
        </p:txBody>
      </p:sp>
    </p:spTree>
    <p:extLst>
      <p:ext uri="{BB962C8B-B14F-4D97-AF65-F5344CB8AC3E}">
        <p14:creationId xmlns:p14="http://schemas.microsoft.com/office/powerpoint/2010/main" val="403346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C61C62-5D73-E9AE-B0EC-C750AB05626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B172DD5-E559-45B8-8407-DD475F55B2D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C4F65FD-E815-B13E-2EA5-C86B2F103542}"/>
              </a:ext>
            </a:extLst>
          </p:cNvPr>
          <p:cNvSpPr>
            <a:spLocks noGrp="1"/>
          </p:cNvSpPr>
          <p:nvPr>
            <p:ph type="dt" sz="half" idx="10"/>
          </p:nvPr>
        </p:nvSpPr>
        <p:spPr/>
        <p:txBody>
          <a:bodyPr/>
          <a:lstStyle/>
          <a:p>
            <a:fld id="{CE777C69-E6E9-4BCC-956A-041A814595D0}" type="datetime1">
              <a:rPr lang="fr-FR" smtClean="0"/>
              <a:t>29/06/2025</a:t>
            </a:fld>
            <a:endParaRPr lang="fr-FR"/>
          </a:p>
        </p:txBody>
      </p:sp>
      <p:sp>
        <p:nvSpPr>
          <p:cNvPr id="5" name="Espace réservé du pied de page 4">
            <a:extLst>
              <a:ext uri="{FF2B5EF4-FFF2-40B4-BE49-F238E27FC236}">
                <a16:creationId xmlns:a16="http://schemas.microsoft.com/office/drawing/2014/main" id="{3052900C-DFE8-1E1B-F9A5-9B386FF55174}"/>
              </a:ext>
            </a:extLst>
          </p:cNvPr>
          <p:cNvSpPr>
            <a:spLocks noGrp="1"/>
          </p:cNvSpPr>
          <p:nvPr>
            <p:ph type="ftr" sz="quarter" idx="11"/>
          </p:nvPr>
        </p:nvSpPr>
        <p:spPr/>
        <p:txBody>
          <a:bodyPr/>
          <a:lstStyle/>
          <a:p>
            <a:r>
              <a:rPr lang="fr-FR"/>
              <a:t>Assemblée diocésaine - Année Mission - 29 juin 2025</a:t>
            </a:r>
          </a:p>
        </p:txBody>
      </p:sp>
      <p:sp>
        <p:nvSpPr>
          <p:cNvPr id="6" name="Espace réservé du numéro de diapositive 5">
            <a:extLst>
              <a:ext uri="{FF2B5EF4-FFF2-40B4-BE49-F238E27FC236}">
                <a16:creationId xmlns:a16="http://schemas.microsoft.com/office/drawing/2014/main" id="{19EC0EFC-FB2E-0E5F-D496-B662C23529F4}"/>
              </a:ext>
            </a:extLst>
          </p:cNvPr>
          <p:cNvSpPr>
            <a:spLocks noGrp="1"/>
          </p:cNvSpPr>
          <p:nvPr>
            <p:ph type="sldNum" sz="quarter" idx="12"/>
          </p:nvPr>
        </p:nvSpPr>
        <p:spPr/>
        <p:txBody>
          <a:bodyPr/>
          <a:lstStyle/>
          <a:p>
            <a:fld id="{95BA01A1-3151-4566-AB50-66DC88D31EB6}" type="slidenum">
              <a:rPr lang="fr-FR" smtClean="0"/>
              <a:t>‹N°›</a:t>
            </a:fld>
            <a:endParaRPr lang="fr-FR"/>
          </a:p>
        </p:txBody>
      </p:sp>
    </p:spTree>
    <p:extLst>
      <p:ext uri="{BB962C8B-B14F-4D97-AF65-F5344CB8AC3E}">
        <p14:creationId xmlns:p14="http://schemas.microsoft.com/office/powerpoint/2010/main" val="1029244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B63E0EE-F88D-FEDE-9388-B13B0E7040F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49D44E0-F41F-6F51-B7A6-E9FE774F0A9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1BB4D30-2681-3209-EFC4-DB4CBD09C7F6}"/>
              </a:ext>
            </a:extLst>
          </p:cNvPr>
          <p:cNvSpPr>
            <a:spLocks noGrp="1"/>
          </p:cNvSpPr>
          <p:nvPr>
            <p:ph type="dt" sz="half" idx="10"/>
          </p:nvPr>
        </p:nvSpPr>
        <p:spPr/>
        <p:txBody>
          <a:bodyPr/>
          <a:lstStyle/>
          <a:p>
            <a:fld id="{CB97C16B-7465-4D7C-8EEA-1E23DF6BAE49}" type="datetime1">
              <a:rPr lang="fr-FR" smtClean="0"/>
              <a:t>29/06/2025</a:t>
            </a:fld>
            <a:endParaRPr lang="fr-FR"/>
          </a:p>
        </p:txBody>
      </p:sp>
      <p:sp>
        <p:nvSpPr>
          <p:cNvPr id="5" name="Espace réservé du pied de page 4">
            <a:extLst>
              <a:ext uri="{FF2B5EF4-FFF2-40B4-BE49-F238E27FC236}">
                <a16:creationId xmlns:a16="http://schemas.microsoft.com/office/drawing/2014/main" id="{CFC57473-A7DD-0E6F-94DB-6B6FEE36756F}"/>
              </a:ext>
            </a:extLst>
          </p:cNvPr>
          <p:cNvSpPr>
            <a:spLocks noGrp="1"/>
          </p:cNvSpPr>
          <p:nvPr>
            <p:ph type="ftr" sz="quarter" idx="11"/>
          </p:nvPr>
        </p:nvSpPr>
        <p:spPr/>
        <p:txBody>
          <a:bodyPr/>
          <a:lstStyle/>
          <a:p>
            <a:r>
              <a:rPr lang="fr-FR"/>
              <a:t>Assemblée diocésaine - Année Mission - 29 juin 2025</a:t>
            </a:r>
          </a:p>
        </p:txBody>
      </p:sp>
      <p:sp>
        <p:nvSpPr>
          <p:cNvPr id="6" name="Espace réservé du numéro de diapositive 5">
            <a:extLst>
              <a:ext uri="{FF2B5EF4-FFF2-40B4-BE49-F238E27FC236}">
                <a16:creationId xmlns:a16="http://schemas.microsoft.com/office/drawing/2014/main" id="{30EC5AC4-36C1-0D4E-F5FE-C9DA652A4D83}"/>
              </a:ext>
            </a:extLst>
          </p:cNvPr>
          <p:cNvSpPr>
            <a:spLocks noGrp="1"/>
          </p:cNvSpPr>
          <p:nvPr>
            <p:ph type="sldNum" sz="quarter" idx="12"/>
          </p:nvPr>
        </p:nvSpPr>
        <p:spPr/>
        <p:txBody>
          <a:bodyPr/>
          <a:lstStyle/>
          <a:p>
            <a:fld id="{95BA01A1-3151-4566-AB50-66DC88D31EB6}" type="slidenum">
              <a:rPr lang="fr-FR" smtClean="0"/>
              <a:t>‹N°›</a:t>
            </a:fld>
            <a:endParaRPr lang="fr-FR"/>
          </a:p>
        </p:txBody>
      </p:sp>
    </p:spTree>
    <p:extLst>
      <p:ext uri="{BB962C8B-B14F-4D97-AF65-F5344CB8AC3E}">
        <p14:creationId xmlns:p14="http://schemas.microsoft.com/office/powerpoint/2010/main" val="3771260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89E0EA-0442-F464-0710-37EE40FDB97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F75947B-323E-D1E8-153E-3599B79661B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ED834C-CA0F-67C2-BE9E-E8359EFF1507}"/>
              </a:ext>
            </a:extLst>
          </p:cNvPr>
          <p:cNvSpPr>
            <a:spLocks noGrp="1"/>
          </p:cNvSpPr>
          <p:nvPr>
            <p:ph type="dt" sz="half" idx="10"/>
          </p:nvPr>
        </p:nvSpPr>
        <p:spPr/>
        <p:txBody>
          <a:bodyPr/>
          <a:lstStyle/>
          <a:p>
            <a:fld id="{D9A10547-C537-42A9-99C2-E6489086F84E}" type="datetime1">
              <a:rPr lang="fr-FR" smtClean="0"/>
              <a:t>29/06/2025</a:t>
            </a:fld>
            <a:endParaRPr lang="fr-FR"/>
          </a:p>
        </p:txBody>
      </p:sp>
      <p:sp>
        <p:nvSpPr>
          <p:cNvPr id="5" name="Espace réservé du pied de page 4">
            <a:extLst>
              <a:ext uri="{FF2B5EF4-FFF2-40B4-BE49-F238E27FC236}">
                <a16:creationId xmlns:a16="http://schemas.microsoft.com/office/drawing/2014/main" id="{705A1C4E-3B0F-3522-9EF9-E487D3A5FC32}"/>
              </a:ext>
            </a:extLst>
          </p:cNvPr>
          <p:cNvSpPr>
            <a:spLocks noGrp="1"/>
          </p:cNvSpPr>
          <p:nvPr>
            <p:ph type="ftr" sz="quarter" idx="11"/>
          </p:nvPr>
        </p:nvSpPr>
        <p:spPr/>
        <p:txBody>
          <a:bodyPr/>
          <a:lstStyle/>
          <a:p>
            <a:r>
              <a:rPr lang="fr-FR"/>
              <a:t>Assemblée diocésaine - Année Mission - 29 juin 2025</a:t>
            </a:r>
          </a:p>
        </p:txBody>
      </p:sp>
      <p:sp>
        <p:nvSpPr>
          <p:cNvPr id="6" name="Espace réservé du numéro de diapositive 5">
            <a:extLst>
              <a:ext uri="{FF2B5EF4-FFF2-40B4-BE49-F238E27FC236}">
                <a16:creationId xmlns:a16="http://schemas.microsoft.com/office/drawing/2014/main" id="{1B9E8EB9-CF91-B988-C837-EDCFD2993260}"/>
              </a:ext>
            </a:extLst>
          </p:cNvPr>
          <p:cNvSpPr>
            <a:spLocks noGrp="1"/>
          </p:cNvSpPr>
          <p:nvPr>
            <p:ph type="sldNum" sz="quarter" idx="12"/>
          </p:nvPr>
        </p:nvSpPr>
        <p:spPr/>
        <p:txBody>
          <a:bodyPr/>
          <a:lstStyle/>
          <a:p>
            <a:fld id="{95BA01A1-3151-4566-AB50-66DC88D31EB6}" type="slidenum">
              <a:rPr lang="fr-FR" smtClean="0"/>
              <a:t>‹N°›</a:t>
            </a:fld>
            <a:endParaRPr lang="fr-FR"/>
          </a:p>
        </p:txBody>
      </p:sp>
    </p:spTree>
    <p:extLst>
      <p:ext uri="{BB962C8B-B14F-4D97-AF65-F5344CB8AC3E}">
        <p14:creationId xmlns:p14="http://schemas.microsoft.com/office/powerpoint/2010/main" val="529336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BECD7-E7FD-BF34-F865-860E42FDEAA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7140527-3C49-C0F4-9FE8-AF549A2910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3DD0C3E-900A-7164-EF79-0CE4ACCB46B9}"/>
              </a:ext>
            </a:extLst>
          </p:cNvPr>
          <p:cNvSpPr>
            <a:spLocks noGrp="1"/>
          </p:cNvSpPr>
          <p:nvPr>
            <p:ph type="dt" sz="half" idx="10"/>
          </p:nvPr>
        </p:nvSpPr>
        <p:spPr/>
        <p:txBody>
          <a:bodyPr/>
          <a:lstStyle/>
          <a:p>
            <a:fld id="{D6103C90-1369-4E08-81F0-F9A72475E13B}" type="datetime1">
              <a:rPr lang="fr-FR" smtClean="0"/>
              <a:t>29/06/2025</a:t>
            </a:fld>
            <a:endParaRPr lang="fr-FR"/>
          </a:p>
        </p:txBody>
      </p:sp>
      <p:sp>
        <p:nvSpPr>
          <p:cNvPr id="5" name="Espace réservé du pied de page 4">
            <a:extLst>
              <a:ext uri="{FF2B5EF4-FFF2-40B4-BE49-F238E27FC236}">
                <a16:creationId xmlns:a16="http://schemas.microsoft.com/office/drawing/2014/main" id="{C2CE671D-D012-7640-74A8-F08AFF2BAACE}"/>
              </a:ext>
            </a:extLst>
          </p:cNvPr>
          <p:cNvSpPr>
            <a:spLocks noGrp="1"/>
          </p:cNvSpPr>
          <p:nvPr>
            <p:ph type="ftr" sz="quarter" idx="11"/>
          </p:nvPr>
        </p:nvSpPr>
        <p:spPr/>
        <p:txBody>
          <a:bodyPr/>
          <a:lstStyle/>
          <a:p>
            <a:r>
              <a:rPr lang="fr-FR"/>
              <a:t>Assemblée diocésaine - Année Mission - 29 juin 2025</a:t>
            </a:r>
          </a:p>
        </p:txBody>
      </p:sp>
      <p:sp>
        <p:nvSpPr>
          <p:cNvPr id="6" name="Espace réservé du numéro de diapositive 5">
            <a:extLst>
              <a:ext uri="{FF2B5EF4-FFF2-40B4-BE49-F238E27FC236}">
                <a16:creationId xmlns:a16="http://schemas.microsoft.com/office/drawing/2014/main" id="{1727A597-23EC-E3F1-6FC5-1DF722D96C48}"/>
              </a:ext>
            </a:extLst>
          </p:cNvPr>
          <p:cNvSpPr>
            <a:spLocks noGrp="1"/>
          </p:cNvSpPr>
          <p:nvPr>
            <p:ph type="sldNum" sz="quarter" idx="12"/>
          </p:nvPr>
        </p:nvSpPr>
        <p:spPr/>
        <p:txBody>
          <a:bodyPr/>
          <a:lstStyle/>
          <a:p>
            <a:fld id="{95BA01A1-3151-4566-AB50-66DC88D31EB6}" type="slidenum">
              <a:rPr lang="fr-FR" smtClean="0"/>
              <a:t>‹N°›</a:t>
            </a:fld>
            <a:endParaRPr lang="fr-FR"/>
          </a:p>
        </p:txBody>
      </p:sp>
    </p:spTree>
    <p:extLst>
      <p:ext uri="{BB962C8B-B14F-4D97-AF65-F5344CB8AC3E}">
        <p14:creationId xmlns:p14="http://schemas.microsoft.com/office/powerpoint/2010/main" val="3522546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86901A-F459-CA02-4F46-1A4AC3D0B5D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8C89E74-84CF-370A-104E-B4BC5C43456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C8A133F-C949-0CA1-64C6-2F912A22FAC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DD64AFE-8AD3-FC53-7D4A-A018B4F06F52}"/>
              </a:ext>
            </a:extLst>
          </p:cNvPr>
          <p:cNvSpPr>
            <a:spLocks noGrp="1"/>
          </p:cNvSpPr>
          <p:nvPr>
            <p:ph type="dt" sz="half" idx="10"/>
          </p:nvPr>
        </p:nvSpPr>
        <p:spPr/>
        <p:txBody>
          <a:bodyPr/>
          <a:lstStyle/>
          <a:p>
            <a:fld id="{44D3028B-DA8F-43FE-BFB7-6B5D688494AA}" type="datetime1">
              <a:rPr lang="fr-FR" smtClean="0"/>
              <a:t>29/06/2025</a:t>
            </a:fld>
            <a:endParaRPr lang="fr-FR"/>
          </a:p>
        </p:txBody>
      </p:sp>
      <p:sp>
        <p:nvSpPr>
          <p:cNvPr id="6" name="Espace réservé du pied de page 5">
            <a:extLst>
              <a:ext uri="{FF2B5EF4-FFF2-40B4-BE49-F238E27FC236}">
                <a16:creationId xmlns:a16="http://schemas.microsoft.com/office/drawing/2014/main" id="{DEAF1617-0731-6390-E71C-B4009FA5FFC4}"/>
              </a:ext>
            </a:extLst>
          </p:cNvPr>
          <p:cNvSpPr>
            <a:spLocks noGrp="1"/>
          </p:cNvSpPr>
          <p:nvPr>
            <p:ph type="ftr" sz="quarter" idx="11"/>
          </p:nvPr>
        </p:nvSpPr>
        <p:spPr/>
        <p:txBody>
          <a:bodyPr/>
          <a:lstStyle/>
          <a:p>
            <a:r>
              <a:rPr lang="fr-FR"/>
              <a:t>Assemblée diocésaine - Année Mission - 29 juin 2025</a:t>
            </a:r>
          </a:p>
        </p:txBody>
      </p:sp>
      <p:sp>
        <p:nvSpPr>
          <p:cNvPr id="7" name="Espace réservé du numéro de diapositive 6">
            <a:extLst>
              <a:ext uri="{FF2B5EF4-FFF2-40B4-BE49-F238E27FC236}">
                <a16:creationId xmlns:a16="http://schemas.microsoft.com/office/drawing/2014/main" id="{80C42CDD-AE22-F017-B307-8C072368DA4A}"/>
              </a:ext>
            </a:extLst>
          </p:cNvPr>
          <p:cNvSpPr>
            <a:spLocks noGrp="1"/>
          </p:cNvSpPr>
          <p:nvPr>
            <p:ph type="sldNum" sz="quarter" idx="12"/>
          </p:nvPr>
        </p:nvSpPr>
        <p:spPr/>
        <p:txBody>
          <a:bodyPr/>
          <a:lstStyle/>
          <a:p>
            <a:fld id="{95BA01A1-3151-4566-AB50-66DC88D31EB6}" type="slidenum">
              <a:rPr lang="fr-FR" smtClean="0"/>
              <a:t>‹N°›</a:t>
            </a:fld>
            <a:endParaRPr lang="fr-FR"/>
          </a:p>
        </p:txBody>
      </p:sp>
    </p:spTree>
    <p:extLst>
      <p:ext uri="{BB962C8B-B14F-4D97-AF65-F5344CB8AC3E}">
        <p14:creationId xmlns:p14="http://schemas.microsoft.com/office/powerpoint/2010/main" val="999119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C2611A-79CA-75DE-647B-1D126E79268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5455D18-0C48-6A6F-1038-FB25B29C57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38CC90F-2233-A285-5494-6ACAF28BEA0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145214D-0A16-6FBA-6078-9BD3F65832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34AA700-6919-DBFE-33E5-04ADF706F2A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6B6A23B-BC16-922E-F1C4-456BBA62626D}"/>
              </a:ext>
            </a:extLst>
          </p:cNvPr>
          <p:cNvSpPr>
            <a:spLocks noGrp="1"/>
          </p:cNvSpPr>
          <p:nvPr>
            <p:ph type="dt" sz="half" idx="10"/>
          </p:nvPr>
        </p:nvSpPr>
        <p:spPr/>
        <p:txBody>
          <a:bodyPr/>
          <a:lstStyle/>
          <a:p>
            <a:fld id="{970502A1-758A-444D-AB1A-E2FA8B395824}" type="datetime1">
              <a:rPr lang="fr-FR" smtClean="0"/>
              <a:t>29/06/2025</a:t>
            </a:fld>
            <a:endParaRPr lang="fr-FR"/>
          </a:p>
        </p:txBody>
      </p:sp>
      <p:sp>
        <p:nvSpPr>
          <p:cNvPr id="8" name="Espace réservé du pied de page 7">
            <a:extLst>
              <a:ext uri="{FF2B5EF4-FFF2-40B4-BE49-F238E27FC236}">
                <a16:creationId xmlns:a16="http://schemas.microsoft.com/office/drawing/2014/main" id="{BD8A3DD4-2C64-6D81-F82D-9FF254372485}"/>
              </a:ext>
            </a:extLst>
          </p:cNvPr>
          <p:cNvSpPr>
            <a:spLocks noGrp="1"/>
          </p:cNvSpPr>
          <p:nvPr>
            <p:ph type="ftr" sz="quarter" idx="11"/>
          </p:nvPr>
        </p:nvSpPr>
        <p:spPr/>
        <p:txBody>
          <a:bodyPr/>
          <a:lstStyle/>
          <a:p>
            <a:r>
              <a:rPr lang="fr-FR"/>
              <a:t>Assemblée diocésaine - Année Mission - 29 juin 2025</a:t>
            </a:r>
          </a:p>
        </p:txBody>
      </p:sp>
      <p:sp>
        <p:nvSpPr>
          <p:cNvPr id="9" name="Espace réservé du numéro de diapositive 8">
            <a:extLst>
              <a:ext uri="{FF2B5EF4-FFF2-40B4-BE49-F238E27FC236}">
                <a16:creationId xmlns:a16="http://schemas.microsoft.com/office/drawing/2014/main" id="{78E8518A-4695-1143-D28E-581053DC4BCD}"/>
              </a:ext>
            </a:extLst>
          </p:cNvPr>
          <p:cNvSpPr>
            <a:spLocks noGrp="1"/>
          </p:cNvSpPr>
          <p:nvPr>
            <p:ph type="sldNum" sz="quarter" idx="12"/>
          </p:nvPr>
        </p:nvSpPr>
        <p:spPr/>
        <p:txBody>
          <a:bodyPr/>
          <a:lstStyle/>
          <a:p>
            <a:fld id="{95BA01A1-3151-4566-AB50-66DC88D31EB6}" type="slidenum">
              <a:rPr lang="fr-FR" smtClean="0"/>
              <a:t>‹N°›</a:t>
            </a:fld>
            <a:endParaRPr lang="fr-FR"/>
          </a:p>
        </p:txBody>
      </p:sp>
    </p:spTree>
    <p:extLst>
      <p:ext uri="{BB962C8B-B14F-4D97-AF65-F5344CB8AC3E}">
        <p14:creationId xmlns:p14="http://schemas.microsoft.com/office/powerpoint/2010/main" val="347639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3D6B3D-A24C-E2A2-7C6D-F58C5B887B5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0CFD6E5-FFF1-9119-C3C3-D9516476A159}"/>
              </a:ext>
            </a:extLst>
          </p:cNvPr>
          <p:cNvSpPr>
            <a:spLocks noGrp="1"/>
          </p:cNvSpPr>
          <p:nvPr>
            <p:ph type="dt" sz="half" idx="10"/>
          </p:nvPr>
        </p:nvSpPr>
        <p:spPr/>
        <p:txBody>
          <a:bodyPr/>
          <a:lstStyle/>
          <a:p>
            <a:fld id="{1F0DE95A-1D68-4FC7-9E22-F5C0E3EC95B7}" type="datetime1">
              <a:rPr lang="fr-FR" smtClean="0"/>
              <a:t>29/06/2025</a:t>
            </a:fld>
            <a:endParaRPr lang="fr-FR"/>
          </a:p>
        </p:txBody>
      </p:sp>
      <p:sp>
        <p:nvSpPr>
          <p:cNvPr id="4" name="Espace réservé du pied de page 3">
            <a:extLst>
              <a:ext uri="{FF2B5EF4-FFF2-40B4-BE49-F238E27FC236}">
                <a16:creationId xmlns:a16="http://schemas.microsoft.com/office/drawing/2014/main" id="{E0D8742D-A3C2-6481-6F2D-A669A7757C1C}"/>
              </a:ext>
            </a:extLst>
          </p:cNvPr>
          <p:cNvSpPr>
            <a:spLocks noGrp="1"/>
          </p:cNvSpPr>
          <p:nvPr>
            <p:ph type="ftr" sz="quarter" idx="11"/>
          </p:nvPr>
        </p:nvSpPr>
        <p:spPr/>
        <p:txBody>
          <a:bodyPr/>
          <a:lstStyle/>
          <a:p>
            <a:r>
              <a:rPr lang="fr-FR"/>
              <a:t>Assemblée diocésaine - Année Mission - 29 juin 2025</a:t>
            </a:r>
          </a:p>
        </p:txBody>
      </p:sp>
      <p:sp>
        <p:nvSpPr>
          <p:cNvPr id="5" name="Espace réservé du numéro de diapositive 4">
            <a:extLst>
              <a:ext uri="{FF2B5EF4-FFF2-40B4-BE49-F238E27FC236}">
                <a16:creationId xmlns:a16="http://schemas.microsoft.com/office/drawing/2014/main" id="{A114ACCC-A587-DB45-DD1C-2E0EE5E73A16}"/>
              </a:ext>
            </a:extLst>
          </p:cNvPr>
          <p:cNvSpPr>
            <a:spLocks noGrp="1"/>
          </p:cNvSpPr>
          <p:nvPr>
            <p:ph type="sldNum" sz="quarter" idx="12"/>
          </p:nvPr>
        </p:nvSpPr>
        <p:spPr/>
        <p:txBody>
          <a:bodyPr/>
          <a:lstStyle/>
          <a:p>
            <a:fld id="{95BA01A1-3151-4566-AB50-66DC88D31EB6}" type="slidenum">
              <a:rPr lang="fr-FR" smtClean="0"/>
              <a:t>‹N°›</a:t>
            </a:fld>
            <a:endParaRPr lang="fr-FR"/>
          </a:p>
        </p:txBody>
      </p:sp>
    </p:spTree>
    <p:extLst>
      <p:ext uri="{BB962C8B-B14F-4D97-AF65-F5344CB8AC3E}">
        <p14:creationId xmlns:p14="http://schemas.microsoft.com/office/powerpoint/2010/main" val="2350368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387A59B-24C1-81BB-338D-D2870CE28299}"/>
              </a:ext>
            </a:extLst>
          </p:cNvPr>
          <p:cNvSpPr>
            <a:spLocks noGrp="1"/>
          </p:cNvSpPr>
          <p:nvPr>
            <p:ph type="dt" sz="half" idx="10"/>
          </p:nvPr>
        </p:nvSpPr>
        <p:spPr/>
        <p:txBody>
          <a:bodyPr/>
          <a:lstStyle/>
          <a:p>
            <a:fld id="{BEF41548-8C21-43F7-B4C1-3976AA57AE79}" type="datetime1">
              <a:rPr lang="fr-FR" smtClean="0"/>
              <a:t>29/06/2025</a:t>
            </a:fld>
            <a:endParaRPr lang="fr-FR"/>
          </a:p>
        </p:txBody>
      </p:sp>
      <p:sp>
        <p:nvSpPr>
          <p:cNvPr id="3" name="Espace réservé du pied de page 2">
            <a:extLst>
              <a:ext uri="{FF2B5EF4-FFF2-40B4-BE49-F238E27FC236}">
                <a16:creationId xmlns:a16="http://schemas.microsoft.com/office/drawing/2014/main" id="{F92FFBC8-EC7D-2135-2379-0BE611A14DBE}"/>
              </a:ext>
            </a:extLst>
          </p:cNvPr>
          <p:cNvSpPr>
            <a:spLocks noGrp="1"/>
          </p:cNvSpPr>
          <p:nvPr>
            <p:ph type="ftr" sz="quarter" idx="11"/>
          </p:nvPr>
        </p:nvSpPr>
        <p:spPr/>
        <p:txBody>
          <a:bodyPr/>
          <a:lstStyle/>
          <a:p>
            <a:r>
              <a:rPr lang="fr-FR"/>
              <a:t>Assemblée diocésaine - Année Mission - 29 juin 2025</a:t>
            </a:r>
          </a:p>
        </p:txBody>
      </p:sp>
      <p:sp>
        <p:nvSpPr>
          <p:cNvPr id="4" name="Espace réservé du numéro de diapositive 3">
            <a:extLst>
              <a:ext uri="{FF2B5EF4-FFF2-40B4-BE49-F238E27FC236}">
                <a16:creationId xmlns:a16="http://schemas.microsoft.com/office/drawing/2014/main" id="{D3B84916-7DB1-CE14-834A-DB873AEA9E1E}"/>
              </a:ext>
            </a:extLst>
          </p:cNvPr>
          <p:cNvSpPr>
            <a:spLocks noGrp="1"/>
          </p:cNvSpPr>
          <p:nvPr>
            <p:ph type="sldNum" sz="quarter" idx="12"/>
          </p:nvPr>
        </p:nvSpPr>
        <p:spPr/>
        <p:txBody>
          <a:bodyPr/>
          <a:lstStyle/>
          <a:p>
            <a:fld id="{95BA01A1-3151-4566-AB50-66DC88D31EB6}" type="slidenum">
              <a:rPr lang="fr-FR" smtClean="0"/>
              <a:t>‹N°›</a:t>
            </a:fld>
            <a:endParaRPr lang="fr-FR"/>
          </a:p>
        </p:txBody>
      </p:sp>
    </p:spTree>
    <p:extLst>
      <p:ext uri="{BB962C8B-B14F-4D97-AF65-F5344CB8AC3E}">
        <p14:creationId xmlns:p14="http://schemas.microsoft.com/office/powerpoint/2010/main" val="390304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A1A727-C1F6-31FD-1FBE-46E89746649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AA0E27D-56D1-B0BA-8370-9A146150D2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DBB651A-F973-DA4C-12B5-B1BFDDA1F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F27027F-BC25-E53E-B8CF-52087F573C5F}"/>
              </a:ext>
            </a:extLst>
          </p:cNvPr>
          <p:cNvSpPr>
            <a:spLocks noGrp="1"/>
          </p:cNvSpPr>
          <p:nvPr>
            <p:ph type="dt" sz="half" idx="10"/>
          </p:nvPr>
        </p:nvSpPr>
        <p:spPr/>
        <p:txBody>
          <a:bodyPr/>
          <a:lstStyle/>
          <a:p>
            <a:fld id="{8614376C-27C9-4630-86DE-5B1723FA8496}" type="datetime1">
              <a:rPr lang="fr-FR" smtClean="0"/>
              <a:t>29/06/2025</a:t>
            </a:fld>
            <a:endParaRPr lang="fr-FR"/>
          </a:p>
        </p:txBody>
      </p:sp>
      <p:sp>
        <p:nvSpPr>
          <p:cNvPr id="6" name="Espace réservé du pied de page 5">
            <a:extLst>
              <a:ext uri="{FF2B5EF4-FFF2-40B4-BE49-F238E27FC236}">
                <a16:creationId xmlns:a16="http://schemas.microsoft.com/office/drawing/2014/main" id="{42CB7A7F-E2DD-8F1E-2117-4B8343E8AB7F}"/>
              </a:ext>
            </a:extLst>
          </p:cNvPr>
          <p:cNvSpPr>
            <a:spLocks noGrp="1"/>
          </p:cNvSpPr>
          <p:nvPr>
            <p:ph type="ftr" sz="quarter" idx="11"/>
          </p:nvPr>
        </p:nvSpPr>
        <p:spPr/>
        <p:txBody>
          <a:bodyPr/>
          <a:lstStyle/>
          <a:p>
            <a:r>
              <a:rPr lang="fr-FR"/>
              <a:t>Assemblée diocésaine - Année Mission - 29 juin 2025</a:t>
            </a:r>
          </a:p>
        </p:txBody>
      </p:sp>
      <p:sp>
        <p:nvSpPr>
          <p:cNvPr id="7" name="Espace réservé du numéro de diapositive 6">
            <a:extLst>
              <a:ext uri="{FF2B5EF4-FFF2-40B4-BE49-F238E27FC236}">
                <a16:creationId xmlns:a16="http://schemas.microsoft.com/office/drawing/2014/main" id="{F6F36349-C3E4-81C5-5C88-AA312FA111CE}"/>
              </a:ext>
            </a:extLst>
          </p:cNvPr>
          <p:cNvSpPr>
            <a:spLocks noGrp="1"/>
          </p:cNvSpPr>
          <p:nvPr>
            <p:ph type="sldNum" sz="quarter" idx="12"/>
          </p:nvPr>
        </p:nvSpPr>
        <p:spPr/>
        <p:txBody>
          <a:bodyPr/>
          <a:lstStyle/>
          <a:p>
            <a:fld id="{95BA01A1-3151-4566-AB50-66DC88D31EB6}" type="slidenum">
              <a:rPr lang="fr-FR" smtClean="0"/>
              <a:t>‹N°›</a:t>
            </a:fld>
            <a:endParaRPr lang="fr-FR"/>
          </a:p>
        </p:txBody>
      </p:sp>
    </p:spTree>
    <p:extLst>
      <p:ext uri="{BB962C8B-B14F-4D97-AF65-F5344CB8AC3E}">
        <p14:creationId xmlns:p14="http://schemas.microsoft.com/office/powerpoint/2010/main" val="1201358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AE5FAA-B497-DA3F-E8C9-1CFC06513C3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24C1F2D-3806-4D52-E98E-86B65260B7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B7F0CF7-7990-23AD-1675-40C1FAD8C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6574798-33E9-9A5A-62E7-0B0CEFB9B225}"/>
              </a:ext>
            </a:extLst>
          </p:cNvPr>
          <p:cNvSpPr>
            <a:spLocks noGrp="1"/>
          </p:cNvSpPr>
          <p:nvPr>
            <p:ph type="dt" sz="half" idx="10"/>
          </p:nvPr>
        </p:nvSpPr>
        <p:spPr/>
        <p:txBody>
          <a:bodyPr/>
          <a:lstStyle/>
          <a:p>
            <a:fld id="{D38749B7-1739-447A-8DCD-6A3832D14D73}" type="datetime1">
              <a:rPr lang="fr-FR" smtClean="0"/>
              <a:t>29/06/2025</a:t>
            </a:fld>
            <a:endParaRPr lang="fr-FR"/>
          </a:p>
        </p:txBody>
      </p:sp>
      <p:sp>
        <p:nvSpPr>
          <p:cNvPr id="6" name="Espace réservé du pied de page 5">
            <a:extLst>
              <a:ext uri="{FF2B5EF4-FFF2-40B4-BE49-F238E27FC236}">
                <a16:creationId xmlns:a16="http://schemas.microsoft.com/office/drawing/2014/main" id="{593B4305-4E12-7788-880E-C40B035D21BF}"/>
              </a:ext>
            </a:extLst>
          </p:cNvPr>
          <p:cNvSpPr>
            <a:spLocks noGrp="1"/>
          </p:cNvSpPr>
          <p:nvPr>
            <p:ph type="ftr" sz="quarter" idx="11"/>
          </p:nvPr>
        </p:nvSpPr>
        <p:spPr/>
        <p:txBody>
          <a:bodyPr/>
          <a:lstStyle/>
          <a:p>
            <a:r>
              <a:rPr lang="fr-FR"/>
              <a:t>Assemblée diocésaine - Année Mission - 29 juin 2025</a:t>
            </a:r>
          </a:p>
        </p:txBody>
      </p:sp>
      <p:sp>
        <p:nvSpPr>
          <p:cNvPr id="7" name="Espace réservé du numéro de diapositive 6">
            <a:extLst>
              <a:ext uri="{FF2B5EF4-FFF2-40B4-BE49-F238E27FC236}">
                <a16:creationId xmlns:a16="http://schemas.microsoft.com/office/drawing/2014/main" id="{87835BC2-9A79-ADA9-D5D0-0E3FFD0574D5}"/>
              </a:ext>
            </a:extLst>
          </p:cNvPr>
          <p:cNvSpPr>
            <a:spLocks noGrp="1"/>
          </p:cNvSpPr>
          <p:nvPr>
            <p:ph type="sldNum" sz="quarter" idx="12"/>
          </p:nvPr>
        </p:nvSpPr>
        <p:spPr/>
        <p:txBody>
          <a:bodyPr/>
          <a:lstStyle/>
          <a:p>
            <a:fld id="{95BA01A1-3151-4566-AB50-66DC88D31EB6}" type="slidenum">
              <a:rPr lang="fr-FR" smtClean="0"/>
              <a:t>‹N°›</a:t>
            </a:fld>
            <a:endParaRPr lang="fr-FR"/>
          </a:p>
        </p:txBody>
      </p:sp>
    </p:spTree>
    <p:extLst>
      <p:ext uri="{BB962C8B-B14F-4D97-AF65-F5344CB8AC3E}">
        <p14:creationId xmlns:p14="http://schemas.microsoft.com/office/powerpoint/2010/main" val="2266312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0AB0D39-8252-AA4B-DEC3-19FFA10FD0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166F0BD-4FA3-611F-7F3B-8EB0A4A538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B88B1DC-87B3-6C61-408D-8770B84D1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9CAA21-852D-4E2C-97ED-44E082DE2B69}" type="datetime1">
              <a:rPr lang="fr-FR" smtClean="0"/>
              <a:t>29/06/2025</a:t>
            </a:fld>
            <a:endParaRPr lang="fr-FR"/>
          </a:p>
        </p:txBody>
      </p:sp>
      <p:sp>
        <p:nvSpPr>
          <p:cNvPr id="5" name="Espace réservé du pied de page 4">
            <a:extLst>
              <a:ext uri="{FF2B5EF4-FFF2-40B4-BE49-F238E27FC236}">
                <a16:creationId xmlns:a16="http://schemas.microsoft.com/office/drawing/2014/main" id="{77D24995-F204-6513-0CD8-23581C420D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r-FR"/>
              <a:t>Assemblée diocésaine - Année Mission - 29 juin 2025</a:t>
            </a:r>
          </a:p>
        </p:txBody>
      </p:sp>
      <p:sp>
        <p:nvSpPr>
          <p:cNvPr id="6" name="Espace réservé du numéro de diapositive 5">
            <a:extLst>
              <a:ext uri="{FF2B5EF4-FFF2-40B4-BE49-F238E27FC236}">
                <a16:creationId xmlns:a16="http://schemas.microsoft.com/office/drawing/2014/main" id="{5DF59B8C-F94A-AE0A-A9C1-AFEEB416A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BA01A1-3151-4566-AB50-66DC88D31EB6}" type="slidenum">
              <a:rPr lang="fr-FR" smtClean="0"/>
              <a:t>‹N°›</a:t>
            </a:fld>
            <a:endParaRPr lang="fr-FR"/>
          </a:p>
        </p:txBody>
      </p:sp>
    </p:spTree>
    <p:extLst>
      <p:ext uri="{BB962C8B-B14F-4D97-AF65-F5344CB8AC3E}">
        <p14:creationId xmlns:p14="http://schemas.microsoft.com/office/powerpoint/2010/main" val="2038619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thotroyes.f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35366521-71B5-82D0-046E-0111C3CC5D86}"/>
              </a:ext>
            </a:extLst>
          </p:cNvPr>
          <p:cNvPicPr>
            <a:picLocks noChangeAspect="1"/>
          </p:cNvPicPr>
          <p:nvPr/>
        </p:nvPicPr>
        <p:blipFill>
          <a:blip r:embed="rId2"/>
          <a:stretch>
            <a:fillRect/>
          </a:stretch>
        </p:blipFill>
        <p:spPr>
          <a:xfrm>
            <a:off x="4306391" y="914400"/>
            <a:ext cx="3503017" cy="4968819"/>
          </a:xfrm>
          <a:prstGeom prst="rect">
            <a:avLst/>
          </a:prstGeom>
          <a:ln>
            <a:solidFill>
              <a:schemeClr val="tx1"/>
            </a:solidFill>
          </a:ln>
        </p:spPr>
      </p:pic>
      <p:sp>
        <p:nvSpPr>
          <p:cNvPr id="4" name="Espace réservé du pied de page 3">
            <a:extLst>
              <a:ext uri="{FF2B5EF4-FFF2-40B4-BE49-F238E27FC236}">
                <a16:creationId xmlns:a16="http://schemas.microsoft.com/office/drawing/2014/main" id="{4BD50351-52FC-D025-6193-9FBC3468911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Assemblée diocésaine - Année Mission - 29 juin 2025</a:t>
            </a:r>
          </a:p>
        </p:txBody>
      </p:sp>
      <p:sp>
        <p:nvSpPr>
          <p:cNvPr id="10" name="Espace réservé du numéro de diapositive 9">
            <a:extLst>
              <a:ext uri="{FF2B5EF4-FFF2-40B4-BE49-F238E27FC236}">
                <a16:creationId xmlns:a16="http://schemas.microsoft.com/office/drawing/2014/main" id="{9EE08AB9-FB0F-3C37-3155-74610D11C58A}"/>
              </a:ext>
            </a:extLst>
          </p:cNvPr>
          <p:cNvSpPr>
            <a:spLocks noGrp="1"/>
          </p:cNvSpPr>
          <p:nvPr>
            <p:ph type="sldNum" sz="quarter" idx="12"/>
          </p:nvPr>
        </p:nvSpPr>
        <p:spPr/>
        <p:txBody>
          <a:bodyPr/>
          <a:lstStyle/>
          <a:p>
            <a:fld id="{95BA01A1-3151-4566-AB50-66DC88D31EB6}" type="slidenum">
              <a:rPr lang="fr-FR" smtClean="0"/>
              <a:t>1</a:t>
            </a:fld>
            <a:endParaRPr lang="fr-FR"/>
          </a:p>
        </p:txBody>
      </p:sp>
    </p:spTree>
    <p:extLst>
      <p:ext uri="{BB962C8B-B14F-4D97-AF65-F5344CB8AC3E}">
        <p14:creationId xmlns:p14="http://schemas.microsoft.com/office/powerpoint/2010/main" val="58179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9B9F72-5B90-D573-737F-9298007938BA}"/>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40A1D6F-A002-4E2B-D619-D31B425BE4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B97C5E0-A3E5-4AE6-7349-052F92E9D947}"/>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dirty="0"/>
              <a:t>Le chemin </a:t>
            </a:r>
            <a:r>
              <a:rPr lang="en-US" sz="4000" dirty="0" err="1"/>
              <a:t>proposé</a:t>
            </a:r>
            <a:r>
              <a:rPr lang="en-US" sz="4000" dirty="0"/>
              <a:t> et </a:t>
            </a:r>
            <a:r>
              <a:rPr lang="en-US" sz="4000" dirty="0" err="1"/>
              <a:t>parcouru</a:t>
            </a:r>
            <a:r>
              <a:rPr lang="en-US" sz="4000" dirty="0"/>
              <a:t> :</a:t>
            </a:r>
            <a:br>
              <a:rPr lang="en-US" sz="4000" dirty="0"/>
            </a:br>
            <a:r>
              <a:rPr lang="en-US" sz="4000" dirty="0"/>
              <a:t>les </a:t>
            </a:r>
            <a:r>
              <a:rPr lang="en-US" sz="4000" dirty="0" err="1"/>
              <a:t>jalons</a:t>
            </a:r>
            <a:r>
              <a:rPr lang="en-US" sz="4000" dirty="0"/>
              <a:t> pour vivre </a:t>
            </a:r>
            <a:r>
              <a:rPr lang="en-US" sz="4000" dirty="0" err="1"/>
              <a:t>cette</a:t>
            </a:r>
            <a:r>
              <a:rPr lang="en-US" sz="4000" dirty="0"/>
              <a:t> démarche</a:t>
            </a:r>
          </a:p>
        </p:txBody>
      </p:sp>
      <p:sp>
        <p:nvSpPr>
          <p:cNvPr id="23" name="sketchy line">
            <a:extLst>
              <a:ext uri="{FF2B5EF4-FFF2-40B4-BE49-F238E27FC236}">
                <a16:creationId xmlns:a16="http://schemas.microsoft.com/office/drawing/2014/main" id="{A8CC02B8-81CD-1B2F-B823-E510669CF9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1">
            <a:extLst>
              <a:ext uri="{FF2B5EF4-FFF2-40B4-BE49-F238E27FC236}">
                <a16:creationId xmlns:a16="http://schemas.microsoft.com/office/drawing/2014/main" id="{716FC4D9-A002-4A78-DACD-21F268873B26}"/>
              </a:ext>
            </a:extLst>
          </p:cNvPr>
          <p:cNvSpPr txBox="1">
            <a:spLocks/>
          </p:cNvSpPr>
          <p:nvPr/>
        </p:nvSpPr>
        <p:spPr>
          <a:xfrm rot="20327059">
            <a:off x="115249" y="1847831"/>
            <a:ext cx="2598163" cy="2525666"/>
          </a:xfrm>
          <a:prstGeom prst="ellipse">
            <a:avLst/>
          </a:prstGeom>
          <a:solidFill>
            <a:schemeClr val="accent1"/>
          </a:solidFill>
          <a:ln w="57150">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solidFill>
                  <a:schemeClr val="bg1"/>
                </a:solidFill>
                <a:latin typeface="Aptos" panose="020B0004020202020204" pitchFamily="34" charset="0"/>
                <a:cs typeface="Calibri" panose="020F0502020204030204" pitchFamily="34" charset="0"/>
              </a:rPr>
              <a:t>Année 2 </a:t>
            </a:r>
          </a:p>
          <a:p>
            <a:pPr algn="ctr"/>
            <a:r>
              <a:rPr lang="fr-FR" sz="2400" dirty="0">
                <a:solidFill>
                  <a:schemeClr val="bg1"/>
                </a:solidFill>
                <a:latin typeface="Aptos" panose="020B0004020202020204" pitchFamily="34" charset="0"/>
                <a:cs typeface="Calibri" panose="020F0502020204030204" pitchFamily="34" charset="0"/>
              </a:rPr>
              <a:t>(2024-2025)   </a:t>
            </a:r>
          </a:p>
          <a:p>
            <a:pPr algn="ctr"/>
            <a:r>
              <a:rPr lang="fr-FR" sz="3200" dirty="0">
                <a:solidFill>
                  <a:schemeClr val="bg1"/>
                </a:solidFill>
                <a:latin typeface="Aptos" panose="020B0004020202020204" pitchFamily="34" charset="0"/>
                <a:cs typeface="Calibri" panose="020F0502020204030204" pitchFamily="34" charset="0"/>
              </a:rPr>
              <a:t>Mission </a:t>
            </a:r>
          </a:p>
        </p:txBody>
      </p:sp>
      <p:grpSp>
        <p:nvGrpSpPr>
          <p:cNvPr id="4" name="Groupe 3">
            <a:extLst>
              <a:ext uri="{FF2B5EF4-FFF2-40B4-BE49-F238E27FC236}">
                <a16:creationId xmlns:a16="http://schemas.microsoft.com/office/drawing/2014/main" id="{8B42A2F7-278D-3939-F38C-36C64A386E50}"/>
              </a:ext>
            </a:extLst>
          </p:cNvPr>
          <p:cNvGrpSpPr/>
          <p:nvPr/>
        </p:nvGrpSpPr>
        <p:grpSpPr>
          <a:xfrm rot="21289286">
            <a:off x="172912" y="4588543"/>
            <a:ext cx="3404878" cy="1983318"/>
            <a:chOff x="4842344" y="-1065475"/>
            <a:chExt cx="6845911" cy="4047214"/>
          </a:xfrm>
        </p:grpSpPr>
        <p:pic>
          <p:nvPicPr>
            <p:cNvPr id="7" name="Image 6">
              <a:extLst>
                <a:ext uri="{FF2B5EF4-FFF2-40B4-BE49-F238E27FC236}">
                  <a16:creationId xmlns:a16="http://schemas.microsoft.com/office/drawing/2014/main" id="{3684C873-BDF5-F463-85A0-C7AC23B57562}"/>
                </a:ext>
              </a:extLst>
            </p:cNvPr>
            <p:cNvPicPr>
              <a:picLocks noChangeAspect="1"/>
            </p:cNvPicPr>
            <p:nvPr/>
          </p:nvPicPr>
          <p:blipFill>
            <a:blip r:embed="rId3"/>
            <a:srcRect l="-6110" t="-10161" r="-1" b="-15796"/>
            <a:stretch>
              <a:fillRect/>
            </a:stretch>
          </p:blipFill>
          <p:spPr>
            <a:xfrm>
              <a:off x="4842344" y="-1065475"/>
              <a:ext cx="6845911" cy="4047214"/>
            </a:xfrm>
            <a:prstGeom prst="verticalScroll">
              <a:avLst/>
            </a:prstGeom>
            <a:ln w="12700">
              <a:solidFill>
                <a:schemeClr val="tx1"/>
              </a:solidFill>
            </a:ln>
          </p:spPr>
        </p:pic>
        <p:sp>
          <p:nvSpPr>
            <p:cNvPr id="8" name="Rectangle 7">
              <a:extLst>
                <a:ext uri="{FF2B5EF4-FFF2-40B4-BE49-F238E27FC236}">
                  <a16:creationId xmlns:a16="http://schemas.microsoft.com/office/drawing/2014/main" id="{2E98420F-12BE-0FF2-3A2E-CD6E274DBA01}"/>
                </a:ext>
              </a:extLst>
            </p:cNvPr>
            <p:cNvSpPr/>
            <p:nvPr/>
          </p:nvSpPr>
          <p:spPr>
            <a:xfrm>
              <a:off x="9077807" y="2178159"/>
              <a:ext cx="2059387" cy="413468"/>
            </a:xfrm>
            <a:prstGeom prst="rect">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Espace réservé du contenu 2">
            <a:extLst>
              <a:ext uri="{FF2B5EF4-FFF2-40B4-BE49-F238E27FC236}">
                <a16:creationId xmlns:a16="http://schemas.microsoft.com/office/drawing/2014/main" id="{D62BB14C-E012-073F-163E-7CE7DE6E7DB2}"/>
              </a:ext>
            </a:extLst>
          </p:cNvPr>
          <p:cNvSpPr txBox="1">
            <a:spLocks/>
          </p:cNvSpPr>
          <p:nvPr/>
        </p:nvSpPr>
        <p:spPr>
          <a:xfrm>
            <a:off x="3290268" y="2329078"/>
            <a:ext cx="8690776" cy="1132675"/>
          </a:xfrm>
          <a:prstGeom prst="rect">
            <a:avLst/>
          </a:prstGeom>
          <a:solidFill>
            <a:schemeClr val="bg1">
              <a:alpha val="80000"/>
            </a:schemeClr>
          </a:solidFill>
          <a:ln w="57150">
            <a:solidFill>
              <a:srgbClr val="15608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fr-FR" dirty="0">
                <a:solidFill>
                  <a:srgbClr val="156082"/>
                </a:solidFill>
                <a:latin typeface="Dreaming Outloud Script Pro" panose="03050502040304050704" pitchFamily="66" charset="0"/>
                <a:cs typeface="Dreaming Outloud Script Pro" panose="03050502040304050704" pitchFamily="66" charset="0"/>
              </a:rPr>
              <a:t>« Cette année, nous allons regarder la dimension missionnaire de nos paroisses. »</a:t>
            </a:r>
          </a:p>
          <a:p>
            <a:pPr marL="0" indent="0" algn="r">
              <a:spcBef>
                <a:spcPts val="0"/>
              </a:spcBef>
              <a:buNone/>
            </a:pPr>
            <a:r>
              <a:rPr lang="fr-FR" sz="1400" dirty="0">
                <a:latin typeface="Aptos" panose="020B0004020202020204" pitchFamily="34" charset="0"/>
                <a:cs typeface="Calibri" panose="020F0502020204030204" pitchFamily="34" charset="0"/>
              </a:rPr>
              <a:t>Mgr Joly – Lettre aux fidèles du diocèse de Troyes – Septembre 2024 – n°2</a:t>
            </a:r>
          </a:p>
        </p:txBody>
      </p:sp>
      <p:sp>
        <p:nvSpPr>
          <p:cNvPr id="10" name="Espace réservé du contenu 2">
            <a:extLst>
              <a:ext uri="{FF2B5EF4-FFF2-40B4-BE49-F238E27FC236}">
                <a16:creationId xmlns:a16="http://schemas.microsoft.com/office/drawing/2014/main" id="{A29ADF38-971C-41FD-ACA3-7D0DF99B3836}"/>
              </a:ext>
            </a:extLst>
          </p:cNvPr>
          <p:cNvSpPr txBox="1">
            <a:spLocks/>
          </p:cNvSpPr>
          <p:nvPr/>
        </p:nvSpPr>
        <p:spPr>
          <a:xfrm>
            <a:off x="3833341" y="3867324"/>
            <a:ext cx="8182619" cy="2083454"/>
          </a:xfrm>
          <a:prstGeom prst="rect">
            <a:avLst/>
          </a:prstGeom>
          <a:solidFill>
            <a:schemeClr val="bg1">
              <a:alpha val="80000"/>
            </a:schemeClr>
          </a:solidFill>
          <a:ln w="57150">
            <a:solidFill>
              <a:srgbClr val="15608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fr-FR" dirty="0">
                <a:solidFill>
                  <a:srgbClr val="156082"/>
                </a:solidFill>
                <a:latin typeface="Dreaming Outloud Script Pro" panose="03050502040304050704" pitchFamily="66" charset="0"/>
                <a:cs typeface="Dreaming Outloud Script Pro" panose="03050502040304050704" pitchFamily="66" charset="0"/>
              </a:rPr>
              <a:t>« Plusieurs étapes proposées pour découvrir les chemins de conversion pour que nos communautés paroissiales soient renouvelées dans leur dimension missionnaire. »</a:t>
            </a:r>
          </a:p>
          <a:p>
            <a:pPr marL="0" indent="0" algn="r">
              <a:lnSpc>
                <a:spcPct val="100000"/>
              </a:lnSpc>
              <a:spcBef>
                <a:spcPts val="0"/>
              </a:spcBef>
              <a:buNone/>
            </a:pPr>
            <a:r>
              <a:rPr lang="fr-FR" sz="1400" dirty="0">
                <a:latin typeface="Aptos" panose="020B0004020202020204" pitchFamily="34" charset="0"/>
                <a:ea typeface="Aptos" panose="020B0004020202020204" pitchFamily="34" charset="0"/>
                <a:cs typeface="Calibri" panose="020F0502020204030204" pitchFamily="34" charset="0"/>
              </a:rPr>
              <a:t>Mgr Joly – Lettre aux fidèles du diocèse de Troyes – Septembre 2024 – n°9</a:t>
            </a:r>
          </a:p>
        </p:txBody>
      </p:sp>
      <p:sp>
        <p:nvSpPr>
          <p:cNvPr id="11" name="Espace réservé du pied de page 10">
            <a:extLst>
              <a:ext uri="{FF2B5EF4-FFF2-40B4-BE49-F238E27FC236}">
                <a16:creationId xmlns:a16="http://schemas.microsoft.com/office/drawing/2014/main" id="{11A17F37-E79A-73E2-7126-7906DE84862F}"/>
              </a:ext>
            </a:extLst>
          </p:cNvPr>
          <p:cNvSpPr>
            <a:spLocks noGrp="1"/>
          </p:cNvSpPr>
          <p:nvPr>
            <p:ph type="ftr" sz="quarter" idx="11"/>
          </p:nvPr>
        </p:nvSpPr>
        <p:spPr/>
        <p:txBody>
          <a:bodyPr/>
          <a:lstStyle/>
          <a:p>
            <a:r>
              <a:rPr lang="fr-FR"/>
              <a:t>Assemblée diocésaine - Année Mission - 29 juin 2025</a:t>
            </a:r>
          </a:p>
        </p:txBody>
      </p:sp>
      <p:sp>
        <p:nvSpPr>
          <p:cNvPr id="12" name="Espace réservé du numéro de diapositive 11">
            <a:extLst>
              <a:ext uri="{FF2B5EF4-FFF2-40B4-BE49-F238E27FC236}">
                <a16:creationId xmlns:a16="http://schemas.microsoft.com/office/drawing/2014/main" id="{4C85D991-E2E6-DCEE-8166-8AE0C437408D}"/>
              </a:ext>
            </a:extLst>
          </p:cNvPr>
          <p:cNvSpPr>
            <a:spLocks noGrp="1"/>
          </p:cNvSpPr>
          <p:nvPr>
            <p:ph type="sldNum" sz="quarter" idx="12"/>
          </p:nvPr>
        </p:nvSpPr>
        <p:spPr/>
        <p:txBody>
          <a:bodyPr/>
          <a:lstStyle/>
          <a:p>
            <a:fld id="{95BA01A1-3151-4566-AB50-66DC88D31EB6}" type="slidenum">
              <a:rPr lang="fr-FR" smtClean="0"/>
              <a:t>10</a:t>
            </a:fld>
            <a:endParaRPr lang="fr-FR"/>
          </a:p>
        </p:txBody>
      </p:sp>
    </p:spTree>
    <p:extLst>
      <p:ext uri="{BB962C8B-B14F-4D97-AF65-F5344CB8AC3E}">
        <p14:creationId xmlns:p14="http://schemas.microsoft.com/office/powerpoint/2010/main" val="10478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BFB21-ECB8-EA37-2D9A-8150BF30ECC1}"/>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D8866A6-749E-0BA2-8B9F-B6DF116DD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AC86134-8B54-2ACC-CE77-7385BEB408E4}"/>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dirty="0"/>
              <a:t>Le chemin </a:t>
            </a:r>
            <a:r>
              <a:rPr lang="en-US" sz="4000" dirty="0" err="1"/>
              <a:t>proposé</a:t>
            </a:r>
            <a:r>
              <a:rPr lang="en-US" sz="4000" dirty="0"/>
              <a:t> et </a:t>
            </a:r>
            <a:r>
              <a:rPr lang="en-US" sz="4000" dirty="0" err="1"/>
              <a:t>parcouru</a:t>
            </a:r>
            <a:r>
              <a:rPr lang="en-US" sz="4000" dirty="0"/>
              <a:t> :</a:t>
            </a:r>
            <a:br>
              <a:rPr lang="en-US" sz="4000" dirty="0"/>
            </a:br>
            <a:r>
              <a:rPr lang="en-US" sz="4000" dirty="0"/>
              <a:t>les </a:t>
            </a:r>
            <a:r>
              <a:rPr lang="en-US" sz="4000" dirty="0" err="1"/>
              <a:t>jalons</a:t>
            </a:r>
            <a:r>
              <a:rPr lang="en-US" sz="4000" dirty="0"/>
              <a:t> pour vivre </a:t>
            </a:r>
            <a:r>
              <a:rPr lang="en-US" sz="4000" dirty="0" err="1"/>
              <a:t>cette</a:t>
            </a:r>
            <a:r>
              <a:rPr lang="en-US" sz="4000" dirty="0"/>
              <a:t> démarche</a:t>
            </a:r>
          </a:p>
        </p:txBody>
      </p:sp>
      <p:sp>
        <p:nvSpPr>
          <p:cNvPr id="23" name="sketchy line">
            <a:extLst>
              <a:ext uri="{FF2B5EF4-FFF2-40B4-BE49-F238E27FC236}">
                <a16:creationId xmlns:a16="http://schemas.microsoft.com/office/drawing/2014/main" id="{63B52145-9BE1-2D96-0070-9313BE495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1">
            <a:extLst>
              <a:ext uri="{FF2B5EF4-FFF2-40B4-BE49-F238E27FC236}">
                <a16:creationId xmlns:a16="http://schemas.microsoft.com/office/drawing/2014/main" id="{73B4A162-23F2-339F-9015-88AB0EFDC579}"/>
              </a:ext>
            </a:extLst>
          </p:cNvPr>
          <p:cNvSpPr txBox="1">
            <a:spLocks/>
          </p:cNvSpPr>
          <p:nvPr/>
        </p:nvSpPr>
        <p:spPr>
          <a:xfrm>
            <a:off x="1725358" y="2009421"/>
            <a:ext cx="6927028" cy="3024632"/>
          </a:xfrm>
          <a:prstGeom prst="ellipse">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400" cap="small" dirty="0" err="1">
                <a:solidFill>
                  <a:srgbClr val="4EBAF0"/>
                </a:solidFill>
                <a:latin typeface="+mn-lt"/>
                <a:ea typeface="+mn-ea"/>
                <a:cs typeface="+mn-cs"/>
              </a:rPr>
              <a:t>Rentrée</a:t>
            </a:r>
            <a:r>
              <a:rPr lang="en-US" sz="2400" cap="small" dirty="0">
                <a:solidFill>
                  <a:srgbClr val="4EBAF0"/>
                </a:solidFill>
                <a:latin typeface="+mn-lt"/>
                <a:ea typeface="+mn-ea"/>
                <a:cs typeface="+mn-cs"/>
              </a:rPr>
              <a:t> pastorale </a:t>
            </a:r>
            <a:r>
              <a:rPr lang="en-US" sz="2400" cap="small" dirty="0" err="1">
                <a:solidFill>
                  <a:srgbClr val="4EBAF0"/>
                </a:solidFill>
                <a:latin typeface="+mn-lt"/>
                <a:ea typeface="+mn-ea"/>
                <a:cs typeface="+mn-cs"/>
              </a:rPr>
              <a:t>diocésaine</a:t>
            </a:r>
            <a:r>
              <a:rPr lang="en-US" sz="2400" cap="small" dirty="0">
                <a:solidFill>
                  <a:srgbClr val="4EBAF0"/>
                </a:solidFill>
                <a:latin typeface="+mn-lt"/>
                <a:ea typeface="+mn-ea"/>
                <a:cs typeface="+mn-cs"/>
              </a:rPr>
              <a:t> au </a:t>
            </a:r>
            <a:r>
              <a:rPr lang="en-US" sz="2400" cap="small" dirty="0" err="1">
                <a:solidFill>
                  <a:srgbClr val="4EBAF0"/>
                </a:solidFill>
                <a:latin typeface="+mn-lt"/>
                <a:ea typeface="+mn-ea"/>
                <a:cs typeface="+mn-cs"/>
              </a:rPr>
              <a:t>cours</a:t>
            </a:r>
            <a:r>
              <a:rPr lang="en-US" sz="2400" cap="small" dirty="0">
                <a:solidFill>
                  <a:srgbClr val="4EBAF0"/>
                </a:solidFill>
                <a:latin typeface="+mn-lt"/>
                <a:ea typeface="+mn-ea"/>
                <a:cs typeface="+mn-cs"/>
              </a:rPr>
              <a:t> du Pélerinage à Notre-Dame du </a:t>
            </a:r>
            <a:r>
              <a:rPr lang="en-US" sz="2400" cap="small" dirty="0" err="1">
                <a:solidFill>
                  <a:srgbClr val="4EBAF0"/>
                </a:solidFill>
                <a:latin typeface="+mn-lt"/>
                <a:ea typeface="+mn-ea"/>
                <a:cs typeface="+mn-cs"/>
              </a:rPr>
              <a:t>Chêne</a:t>
            </a:r>
            <a:endParaRPr lang="en-US" sz="2400" cap="small" dirty="0">
              <a:solidFill>
                <a:srgbClr val="4EBAF0"/>
              </a:solidFill>
              <a:latin typeface="+mn-lt"/>
              <a:ea typeface="+mn-ea"/>
              <a:cs typeface="+mn-cs"/>
            </a:endParaRPr>
          </a:p>
          <a:p>
            <a:pPr indent="-228600">
              <a:spcAft>
                <a:spcPts val="600"/>
              </a:spcAft>
              <a:buFont typeface="Arial" panose="020B0604020202020204" pitchFamily="34" charset="0"/>
              <a:buChar char="•"/>
            </a:pPr>
            <a:r>
              <a:rPr lang="en-US" sz="2000" dirty="0">
                <a:latin typeface="+mn-lt"/>
                <a:ea typeface="+mn-ea"/>
                <a:cs typeface="+mn-cs"/>
              </a:rPr>
              <a:t>Des </a:t>
            </a:r>
            <a:r>
              <a:rPr lang="en-US" sz="2000" dirty="0" err="1">
                <a:latin typeface="+mn-lt"/>
                <a:ea typeface="+mn-ea"/>
                <a:cs typeface="+mn-cs"/>
              </a:rPr>
              <a:t>témoignages</a:t>
            </a:r>
            <a:r>
              <a:rPr lang="en-US" sz="2000" dirty="0">
                <a:latin typeface="+mn-lt"/>
                <a:ea typeface="+mn-ea"/>
                <a:cs typeface="+mn-cs"/>
              </a:rPr>
              <a:t> </a:t>
            </a:r>
          </a:p>
          <a:p>
            <a:pPr indent="-228600">
              <a:spcAft>
                <a:spcPts val="600"/>
              </a:spcAft>
              <a:buFont typeface="Arial" panose="020B0604020202020204" pitchFamily="34" charset="0"/>
              <a:buChar char="•"/>
            </a:pPr>
            <a:r>
              <a:rPr lang="en-US" sz="2000" dirty="0">
                <a:latin typeface="+mn-lt"/>
                <a:ea typeface="+mn-ea"/>
                <a:cs typeface="+mn-cs"/>
              </a:rPr>
              <a:t>Des </a:t>
            </a:r>
            <a:r>
              <a:rPr lang="en-US" sz="2000" dirty="0" err="1">
                <a:latin typeface="+mn-lt"/>
                <a:ea typeface="+mn-ea"/>
                <a:cs typeface="+mn-cs"/>
              </a:rPr>
              <a:t>jalons</a:t>
            </a:r>
            <a:r>
              <a:rPr lang="en-US" sz="2000" dirty="0">
                <a:latin typeface="+mn-lt"/>
                <a:ea typeface="+mn-ea"/>
                <a:cs typeface="+mn-cs"/>
              </a:rPr>
              <a:t> pour vivre </a:t>
            </a:r>
            <a:r>
              <a:rPr lang="en-US" sz="2000" dirty="0" err="1">
                <a:latin typeface="+mn-lt"/>
                <a:ea typeface="+mn-ea"/>
                <a:cs typeface="+mn-cs"/>
              </a:rPr>
              <a:t>l’année</a:t>
            </a:r>
            <a:r>
              <a:rPr lang="en-US" sz="2000" dirty="0">
                <a:latin typeface="+mn-lt"/>
                <a:ea typeface="+mn-ea"/>
                <a:cs typeface="+mn-cs"/>
              </a:rPr>
              <a:t> “Mission”</a:t>
            </a:r>
          </a:p>
          <a:p>
            <a:pPr indent="-228600">
              <a:spcAft>
                <a:spcPts val="600"/>
              </a:spcAft>
              <a:buFont typeface="Arial" panose="020B0604020202020204" pitchFamily="34" charset="0"/>
              <a:buChar char="•"/>
            </a:pPr>
            <a:r>
              <a:rPr lang="en-US" sz="2000" dirty="0" err="1">
                <a:latin typeface="+mn-lt"/>
                <a:ea typeface="+mn-ea"/>
                <a:cs typeface="+mn-cs"/>
              </a:rPr>
              <a:t>Lettre</a:t>
            </a:r>
            <a:r>
              <a:rPr lang="en-US" sz="2000" dirty="0">
                <a:latin typeface="+mn-lt"/>
                <a:ea typeface="+mn-ea"/>
                <a:cs typeface="+mn-cs"/>
              </a:rPr>
              <a:t> aux </a:t>
            </a:r>
            <a:r>
              <a:rPr lang="en-US" sz="2000" dirty="0" err="1">
                <a:latin typeface="+mn-lt"/>
                <a:ea typeface="+mn-ea"/>
                <a:cs typeface="+mn-cs"/>
              </a:rPr>
              <a:t>fidèles</a:t>
            </a:r>
            <a:r>
              <a:rPr lang="en-US" sz="2000" dirty="0">
                <a:latin typeface="+mn-lt"/>
                <a:ea typeface="+mn-ea"/>
                <a:cs typeface="+mn-cs"/>
              </a:rPr>
              <a:t> pour </a:t>
            </a:r>
            <a:r>
              <a:rPr lang="en-US" sz="2000" dirty="0" err="1">
                <a:latin typeface="+mn-lt"/>
                <a:ea typeface="+mn-ea"/>
                <a:cs typeface="+mn-cs"/>
              </a:rPr>
              <a:t>retracer</a:t>
            </a:r>
            <a:r>
              <a:rPr lang="en-US" sz="2000" dirty="0">
                <a:latin typeface="+mn-lt"/>
                <a:ea typeface="+mn-ea"/>
                <a:cs typeface="+mn-cs"/>
              </a:rPr>
              <a:t> le chemin déjà </a:t>
            </a:r>
            <a:r>
              <a:rPr lang="en-US" sz="2000" dirty="0" err="1">
                <a:latin typeface="+mn-lt"/>
                <a:ea typeface="+mn-ea"/>
                <a:cs typeface="+mn-cs"/>
              </a:rPr>
              <a:t>parcouru</a:t>
            </a:r>
            <a:r>
              <a:rPr lang="en-US" sz="2000" dirty="0">
                <a:latin typeface="+mn-lt"/>
                <a:ea typeface="+mn-ea"/>
                <a:cs typeface="+mn-cs"/>
              </a:rPr>
              <a:t> et </a:t>
            </a:r>
            <a:r>
              <a:rPr lang="en-US" sz="2000" dirty="0" err="1">
                <a:latin typeface="+mn-lt"/>
                <a:ea typeface="+mn-ea"/>
                <a:cs typeface="+mn-cs"/>
              </a:rPr>
              <a:t>ouvrir</a:t>
            </a:r>
            <a:r>
              <a:rPr lang="en-US" sz="2000" dirty="0">
                <a:latin typeface="+mn-lt"/>
                <a:ea typeface="+mn-ea"/>
                <a:cs typeface="+mn-cs"/>
              </a:rPr>
              <a:t> à la suite</a:t>
            </a:r>
          </a:p>
        </p:txBody>
      </p:sp>
      <p:pic>
        <p:nvPicPr>
          <p:cNvPr id="3" name="Image 2" descr="Une image contenant plein air, arbre, habits, personnes&#10;&#10;Le contenu généré par l’IA peut être incorrect.">
            <a:extLst>
              <a:ext uri="{FF2B5EF4-FFF2-40B4-BE49-F238E27FC236}">
                <a16:creationId xmlns:a16="http://schemas.microsoft.com/office/drawing/2014/main" id="{EF156301-95CB-A986-F281-2F81CB20C170}"/>
              </a:ext>
            </a:extLst>
          </p:cNvPr>
          <p:cNvPicPr>
            <a:picLocks noChangeAspect="1"/>
          </p:cNvPicPr>
          <p:nvPr/>
        </p:nvPicPr>
        <p:blipFill>
          <a:blip r:embed="rId3">
            <a:extLst>
              <a:ext uri="{28A0092B-C50C-407E-A947-70E740481C1C}">
                <a14:useLocalDpi xmlns:a14="http://schemas.microsoft.com/office/drawing/2010/main" val="0"/>
              </a:ext>
            </a:extLst>
          </a:blip>
          <a:srcRect l="22940" r="12844" b="2"/>
          <a:stretch>
            <a:fillRect/>
          </a:stretch>
        </p:blipFill>
        <p:spPr>
          <a:xfrm>
            <a:off x="7675658" y="2093976"/>
            <a:ext cx="3941064" cy="4096512"/>
          </a:xfrm>
          <a:prstGeom prst="rect">
            <a:avLst/>
          </a:prstGeom>
        </p:spPr>
      </p:pic>
      <p:sp>
        <p:nvSpPr>
          <p:cNvPr id="6" name="Titre 1">
            <a:extLst>
              <a:ext uri="{FF2B5EF4-FFF2-40B4-BE49-F238E27FC236}">
                <a16:creationId xmlns:a16="http://schemas.microsoft.com/office/drawing/2014/main" id="{A1EB7595-1983-904D-AEDA-356F956B4AF1}"/>
              </a:ext>
            </a:extLst>
          </p:cNvPr>
          <p:cNvSpPr txBox="1">
            <a:spLocks/>
          </p:cNvSpPr>
          <p:nvPr/>
        </p:nvSpPr>
        <p:spPr>
          <a:xfrm rot="20327059">
            <a:off x="115249" y="1847831"/>
            <a:ext cx="2598163" cy="2525666"/>
          </a:xfrm>
          <a:prstGeom prst="ellipse">
            <a:avLst/>
          </a:prstGeom>
          <a:solidFill>
            <a:schemeClr val="accent1"/>
          </a:solidFill>
          <a:ln w="57150">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solidFill>
                  <a:schemeClr val="bg1"/>
                </a:solidFill>
                <a:latin typeface="Aptos" panose="020B0004020202020204" pitchFamily="34" charset="0"/>
                <a:cs typeface="Calibri" panose="020F0502020204030204" pitchFamily="34" charset="0"/>
              </a:rPr>
              <a:t>Année 2 </a:t>
            </a:r>
          </a:p>
          <a:p>
            <a:pPr algn="ctr"/>
            <a:r>
              <a:rPr lang="fr-FR" sz="2400" dirty="0">
                <a:solidFill>
                  <a:schemeClr val="bg1"/>
                </a:solidFill>
                <a:latin typeface="Aptos" panose="020B0004020202020204" pitchFamily="34" charset="0"/>
                <a:cs typeface="Calibri" panose="020F0502020204030204" pitchFamily="34" charset="0"/>
              </a:rPr>
              <a:t>(2024-2025)   </a:t>
            </a:r>
          </a:p>
          <a:p>
            <a:pPr algn="ctr"/>
            <a:r>
              <a:rPr lang="fr-FR" sz="3200" dirty="0">
                <a:solidFill>
                  <a:schemeClr val="bg1"/>
                </a:solidFill>
                <a:latin typeface="Aptos" panose="020B0004020202020204" pitchFamily="34" charset="0"/>
                <a:cs typeface="Calibri" panose="020F0502020204030204" pitchFamily="34" charset="0"/>
              </a:rPr>
              <a:t>Mission </a:t>
            </a:r>
          </a:p>
        </p:txBody>
      </p:sp>
      <p:grpSp>
        <p:nvGrpSpPr>
          <p:cNvPr id="4" name="Groupe 3">
            <a:extLst>
              <a:ext uri="{FF2B5EF4-FFF2-40B4-BE49-F238E27FC236}">
                <a16:creationId xmlns:a16="http://schemas.microsoft.com/office/drawing/2014/main" id="{545B9B6F-670E-8F94-89D5-3B429CC880CD}"/>
              </a:ext>
            </a:extLst>
          </p:cNvPr>
          <p:cNvGrpSpPr/>
          <p:nvPr/>
        </p:nvGrpSpPr>
        <p:grpSpPr>
          <a:xfrm rot="20577990">
            <a:off x="10492" y="4733452"/>
            <a:ext cx="2898425" cy="1618244"/>
            <a:chOff x="4842344" y="-1065475"/>
            <a:chExt cx="6845911" cy="4047214"/>
          </a:xfrm>
        </p:grpSpPr>
        <p:pic>
          <p:nvPicPr>
            <p:cNvPr id="7" name="Image 6">
              <a:extLst>
                <a:ext uri="{FF2B5EF4-FFF2-40B4-BE49-F238E27FC236}">
                  <a16:creationId xmlns:a16="http://schemas.microsoft.com/office/drawing/2014/main" id="{66B046BF-E9A0-20FB-FE5D-E726BB72E976}"/>
                </a:ext>
              </a:extLst>
            </p:cNvPr>
            <p:cNvPicPr>
              <a:picLocks noChangeAspect="1"/>
            </p:cNvPicPr>
            <p:nvPr/>
          </p:nvPicPr>
          <p:blipFill>
            <a:blip r:embed="rId4"/>
            <a:srcRect l="-6110" t="-10161" r="-1" b="-15796"/>
            <a:stretch>
              <a:fillRect/>
            </a:stretch>
          </p:blipFill>
          <p:spPr>
            <a:xfrm>
              <a:off x="4842344" y="-1065475"/>
              <a:ext cx="6845911" cy="4047214"/>
            </a:xfrm>
            <a:prstGeom prst="verticalScroll">
              <a:avLst/>
            </a:prstGeom>
            <a:ln w="12700">
              <a:solidFill>
                <a:schemeClr val="tx1"/>
              </a:solidFill>
            </a:ln>
          </p:spPr>
        </p:pic>
        <p:sp>
          <p:nvSpPr>
            <p:cNvPr id="8" name="Rectangle 7">
              <a:extLst>
                <a:ext uri="{FF2B5EF4-FFF2-40B4-BE49-F238E27FC236}">
                  <a16:creationId xmlns:a16="http://schemas.microsoft.com/office/drawing/2014/main" id="{185C6AB5-8D21-C977-337D-6A9E0BD93134}"/>
                </a:ext>
              </a:extLst>
            </p:cNvPr>
            <p:cNvSpPr/>
            <p:nvPr/>
          </p:nvSpPr>
          <p:spPr>
            <a:xfrm>
              <a:off x="9077807" y="2178159"/>
              <a:ext cx="2059387" cy="413468"/>
            </a:xfrm>
            <a:prstGeom prst="rect">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Espace réservé du pied de page 8">
            <a:extLst>
              <a:ext uri="{FF2B5EF4-FFF2-40B4-BE49-F238E27FC236}">
                <a16:creationId xmlns:a16="http://schemas.microsoft.com/office/drawing/2014/main" id="{B9FE6B81-57E6-C451-01A3-AB4EA6C60DA5}"/>
              </a:ext>
            </a:extLst>
          </p:cNvPr>
          <p:cNvSpPr>
            <a:spLocks noGrp="1"/>
          </p:cNvSpPr>
          <p:nvPr>
            <p:ph type="ftr" sz="quarter" idx="11"/>
          </p:nvPr>
        </p:nvSpPr>
        <p:spPr/>
        <p:txBody>
          <a:bodyPr/>
          <a:lstStyle/>
          <a:p>
            <a:r>
              <a:rPr lang="fr-FR"/>
              <a:t>Assemblée diocésaine - Année Mission - 29 juin 2025</a:t>
            </a:r>
          </a:p>
        </p:txBody>
      </p:sp>
      <p:sp>
        <p:nvSpPr>
          <p:cNvPr id="10" name="Espace réservé du numéro de diapositive 9">
            <a:extLst>
              <a:ext uri="{FF2B5EF4-FFF2-40B4-BE49-F238E27FC236}">
                <a16:creationId xmlns:a16="http://schemas.microsoft.com/office/drawing/2014/main" id="{B3DDD53A-6A31-DFC4-909C-BB7C16D6796C}"/>
              </a:ext>
            </a:extLst>
          </p:cNvPr>
          <p:cNvSpPr>
            <a:spLocks noGrp="1"/>
          </p:cNvSpPr>
          <p:nvPr>
            <p:ph type="sldNum" sz="quarter" idx="12"/>
          </p:nvPr>
        </p:nvSpPr>
        <p:spPr/>
        <p:txBody>
          <a:bodyPr/>
          <a:lstStyle/>
          <a:p>
            <a:fld id="{95BA01A1-3151-4566-AB50-66DC88D31EB6}" type="slidenum">
              <a:rPr lang="fr-FR" smtClean="0"/>
              <a:t>11</a:t>
            </a:fld>
            <a:endParaRPr lang="fr-FR"/>
          </a:p>
        </p:txBody>
      </p:sp>
    </p:spTree>
    <p:extLst>
      <p:ext uri="{BB962C8B-B14F-4D97-AF65-F5344CB8AC3E}">
        <p14:creationId xmlns:p14="http://schemas.microsoft.com/office/powerpoint/2010/main" val="170160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0608D0-DD84-61CD-D9C7-5F1DE79E1988}"/>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E860A09-31D2-8FE2-AB25-D6901C34BD9B}"/>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dirty="0"/>
              <a:t>Le chemin </a:t>
            </a:r>
            <a:r>
              <a:rPr lang="en-US" sz="4000" dirty="0" err="1"/>
              <a:t>proposé</a:t>
            </a:r>
            <a:r>
              <a:rPr lang="en-US" sz="4000" dirty="0"/>
              <a:t> et </a:t>
            </a:r>
            <a:r>
              <a:rPr lang="en-US" sz="4000" dirty="0" err="1"/>
              <a:t>parcouru</a:t>
            </a:r>
            <a:r>
              <a:rPr lang="en-US" sz="4000" dirty="0"/>
              <a:t> :</a:t>
            </a:r>
            <a:br>
              <a:rPr lang="en-US" sz="4000" dirty="0"/>
            </a:br>
            <a:r>
              <a:rPr lang="en-US" sz="4000" dirty="0"/>
              <a:t>les </a:t>
            </a:r>
            <a:r>
              <a:rPr lang="en-US" sz="4000" dirty="0" err="1"/>
              <a:t>jalons</a:t>
            </a:r>
            <a:r>
              <a:rPr lang="en-US" sz="4000" dirty="0"/>
              <a:t> pour vivre </a:t>
            </a:r>
            <a:r>
              <a:rPr lang="en-US" sz="4000" dirty="0" err="1"/>
              <a:t>cette</a:t>
            </a:r>
            <a:r>
              <a:rPr lang="en-US" sz="4000" dirty="0"/>
              <a:t> démarche</a:t>
            </a: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1">
            <a:extLst>
              <a:ext uri="{FF2B5EF4-FFF2-40B4-BE49-F238E27FC236}">
                <a16:creationId xmlns:a16="http://schemas.microsoft.com/office/drawing/2014/main" id="{7FF051B3-2119-66D9-70D2-98740B99DFEE}"/>
              </a:ext>
            </a:extLst>
          </p:cNvPr>
          <p:cNvSpPr txBox="1">
            <a:spLocks/>
          </p:cNvSpPr>
          <p:nvPr/>
        </p:nvSpPr>
        <p:spPr>
          <a:xfrm>
            <a:off x="2604639" y="2299144"/>
            <a:ext cx="5542288" cy="189275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600" cap="small" dirty="0" err="1">
                <a:solidFill>
                  <a:srgbClr val="4EBAF0"/>
                </a:solidFill>
                <a:latin typeface="+mn-lt"/>
                <a:ea typeface="+mn-ea"/>
                <a:cs typeface="+mn-cs"/>
              </a:rPr>
              <a:t>Ancrés</a:t>
            </a:r>
            <a:r>
              <a:rPr lang="en-US" sz="2600" cap="small" dirty="0">
                <a:solidFill>
                  <a:srgbClr val="4EBAF0"/>
                </a:solidFill>
                <a:latin typeface="+mn-lt"/>
                <a:ea typeface="+mn-ea"/>
                <a:cs typeface="+mn-cs"/>
              </a:rPr>
              <a:t> dans la Parole de Dieu, des </a:t>
            </a:r>
            <a:r>
              <a:rPr lang="en-US" sz="2600" cap="small" dirty="0" err="1">
                <a:solidFill>
                  <a:srgbClr val="4EBAF0"/>
                </a:solidFill>
                <a:latin typeface="+mn-lt"/>
                <a:ea typeface="+mn-ea"/>
                <a:cs typeface="+mn-cs"/>
              </a:rPr>
              <a:t>parcours</a:t>
            </a:r>
            <a:r>
              <a:rPr lang="en-US" sz="2600" cap="small" dirty="0">
                <a:solidFill>
                  <a:srgbClr val="4EBAF0"/>
                </a:solidFill>
                <a:latin typeface="+mn-lt"/>
                <a:ea typeface="+mn-ea"/>
                <a:cs typeface="+mn-cs"/>
              </a:rPr>
              <a:t> pour </a:t>
            </a:r>
            <a:r>
              <a:rPr lang="en-US" sz="2600" cap="small" dirty="0" err="1">
                <a:solidFill>
                  <a:srgbClr val="4EBAF0"/>
                </a:solidFill>
                <a:latin typeface="+mn-lt"/>
                <a:ea typeface="+mn-ea"/>
                <a:cs typeface="+mn-cs"/>
              </a:rPr>
              <a:t>accompagner</a:t>
            </a:r>
            <a:endParaRPr lang="en-US" sz="2600" cap="small" dirty="0">
              <a:solidFill>
                <a:srgbClr val="4EBAF0"/>
              </a:solidFill>
              <a:latin typeface="+mn-lt"/>
              <a:ea typeface="+mn-ea"/>
              <a:cs typeface="+mn-cs"/>
            </a:endParaRPr>
          </a:p>
          <a:p>
            <a:pPr marL="342900" indent="-342900">
              <a:spcAft>
                <a:spcPts val="600"/>
              </a:spcAft>
              <a:buFont typeface="Arial" panose="020B0604020202020204" pitchFamily="34" charset="0"/>
              <a:buChar char="•"/>
            </a:pPr>
            <a:r>
              <a:rPr lang="en-US" sz="2800" dirty="0">
                <a:latin typeface="+mn-lt"/>
                <a:ea typeface="+mn-ea"/>
                <a:cs typeface="+mn-cs"/>
              </a:rPr>
              <a:t>le temps de </a:t>
            </a:r>
            <a:r>
              <a:rPr lang="en-US" sz="2800" dirty="0" err="1">
                <a:latin typeface="+mn-lt"/>
                <a:ea typeface="+mn-ea"/>
                <a:cs typeface="+mn-cs"/>
              </a:rPr>
              <a:t>l’Avent</a:t>
            </a:r>
            <a:r>
              <a:rPr lang="en-US" sz="2800" dirty="0">
                <a:latin typeface="+mn-lt"/>
                <a:ea typeface="+mn-ea"/>
                <a:cs typeface="+mn-cs"/>
              </a:rPr>
              <a:t> (</a:t>
            </a:r>
            <a:r>
              <a:rPr lang="en-US" sz="2800" dirty="0" err="1">
                <a:latin typeface="+mn-lt"/>
                <a:ea typeface="+mn-ea"/>
                <a:cs typeface="+mn-cs"/>
              </a:rPr>
              <a:t>être</a:t>
            </a:r>
            <a:r>
              <a:rPr lang="en-US" sz="2800" dirty="0">
                <a:latin typeface="+mn-lt"/>
                <a:ea typeface="+mn-ea"/>
                <a:cs typeface="+mn-cs"/>
              </a:rPr>
              <a:t> un peu plus disciple-</a:t>
            </a:r>
            <a:r>
              <a:rPr lang="en-US" sz="2800" dirty="0" err="1">
                <a:latin typeface="+mn-lt"/>
                <a:ea typeface="+mn-ea"/>
                <a:cs typeface="+mn-cs"/>
              </a:rPr>
              <a:t>missionnaire</a:t>
            </a:r>
            <a:r>
              <a:rPr lang="en-US" sz="2800" dirty="0">
                <a:latin typeface="+mn-lt"/>
                <a:ea typeface="+mn-ea"/>
                <a:cs typeface="+mn-cs"/>
              </a:rPr>
              <a:t> </a:t>
            </a:r>
            <a:r>
              <a:rPr lang="en-US" sz="2800" dirty="0" err="1">
                <a:latin typeface="+mn-lt"/>
                <a:ea typeface="+mn-ea"/>
                <a:cs typeface="+mn-cs"/>
              </a:rPr>
              <a:t>en</a:t>
            </a:r>
            <a:r>
              <a:rPr lang="en-US" sz="2800" dirty="0">
                <a:latin typeface="+mn-lt"/>
                <a:ea typeface="+mn-ea"/>
                <a:cs typeface="+mn-cs"/>
              </a:rPr>
              <a:t> </a:t>
            </a:r>
            <a:r>
              <a:rPr lang="en-US" sz="2800" dirty="0" err="1">
                <a:latin typeface="+mn-lt"/>
                <a:ea typeface="+mn-ea"/>
                <a:cs typeface="+mn-cs"/>
              </a:rPr>
              <a:t>méditant</a:t>
            </a:r>
            <a:r>
              <a:rPr lang="en-US" sz="2800" dirty="0">
                <a:latin typeface="+mn-lt"/>
                <a:ea typeface="+mn-ea"/>
                <a:cs typeface="+mn-cs"/>
              </a:rPr>
              <a:t>, </a:t>
            </a:r>
            <a:r>
              <a:rPr lang="en-US" sz="2800" dirty="0" err="1">
                <a:latin typeface="+mn-lt"/>
                <a:ea typeface="+mn-ea"/>
                <a:cs typeface="+mn-cs"/>
              </a:rPr>
              <a:t>en</a:t>
            </a:r>
            <a:r>
              <a:rPr lang="en-US" sz="2800" dirty="0">
                <a:latin typeface="+mn-lt"/>
                <a:ea typeface="+mn-ea"/>
                <a:cs typeface="+mn-cs"/>
              </a:rPr>
              <a:t> </a:t>
            </a:r>
            <a:r>
              <a:rPr lang="en-US" sz="2800" dirty="0" err="1">
                <a:latin typeface="+mn-lt"/>
                <a:ea typeface="+mn-ea"/>
                <a:cs typeface="+mn-cs"/>
              </a:rPr>
              <a:t>s’imprégnant</a:t>
            </a:r>
            <a:r>
              <a:rPr lang="en-US" sz="2800" dirty="0">
                <a:latin typeface="+mn-lt"/>
                <a:ea typeface="+mn-ea"/>
                <a:cs typeface="+mn-cs"/>
              </a:rPr>
              <a:t> de </a:t>
            </a:r>
            <a:r>
              <a:rPr lang="en-US" sz="2800" dirty="0" err="1">
                <a:latin typeface="+mn-lt"/>
                <a:ea typeface="+mn-ea"/>
                <a:cs typeface="+mn-cs"/>
              </a:rPr>
              <a:t>l’Evangile</a:t>
            </a:r>
            <a:r>
              <a:rPr lang="en-US" sz="2800" dirty="0">
                <a:latin typeface="+mn-lt"/>
                <a:ea typeface="+mn-ea"/>
                <a:cs typeface="+mn-cs"/>
              </a:rPr>
              <a:t> de Luc, </a:t>
            </a:r>
            <a:r>
              <a:rPr lang="en-US" sz="2800" dirty="0" err="1">
                <a:latin typeface="+mn-lt"/>
                <a:ea typeface="+mn-ea"/>
                <a:cs typeface="+mn-cs"/>
              </a:rPr>
              <a:t>en</a:t>
            </a:r>
            <a:r>
              <a:rPr lang="en-US" sz="2800" dirty="0">
                <a:latin typeface="+mn-lt"/>
                <a:ea typeface="+mn-ea"/>
                <a:cs typeface="+mn-cs"/>
              </a:rPr>
              <a:t> regardant comment nous </a:t>
            </a:r>
            <a:r>
              <a:rPr lang="en-US" sz="2800" dirty="0" err="1">
                <a:latin typeface="+mn-lt"/>
                <a:ea typeface="+mn-ea"/>
                <a:cs typeface="+mn-cs"/>
              </a:rPr>
              <a:t>sommes</a:t>
            </a:r>
            <a:r>
              <a:rPr lang="en-US" sz="2800" dirty="0">
                <a:latin typeface="+mn-lt"/>
                <a:ea typeface="+mn-ea"/>
                <a:cs typeface="+mn-cs"/>
              </a:rPr>
              <a:t> </a:t>
            </a:r>
            <a:r>
              <a:rPr lang="en-US" sz="2800" dirty="0" err="1">
                <a:latin typeface="+mn-lt"/>
                <a:ea typeface="+mn-ea"/>
                <a:cs typeface="+mn-cs"/>
              </a:rPr>
              <a:t>missionnaires</a:t>
            </a:r>
            <a:r>
              <a:rPr lang="en-US" sz="2800" dirty="0">
                <a:latin typeface="+mn-lt"/>
                <a:ea typeface="+mn-ea"/>
                <a:cs typeface="+mn-cs"/>
              </a:rPr>
              <a:t> )</a:t>
            </a:r>
          </a:p>
          <a:p>
            <a:pPr>
              <a:spcAft>
                <a:spcPts val="600"/>
              </a:spcAft>
            </a:pPr>
            <a:endParaRPr lang="en-US" sz="2200" dirty="0">
              <a:latin typeface="+mn-lt"/>
              <a:ea typeface="+mn-ea"/>
              <a:cs typeface="+mn-cs"/>
            </a:endParaRPr>
          </a:p>
        </p:txBody>
      </p:sp>
      <p:sp>
        <p:nvSpPr>
          <p:cNvPr id="6" name="Titre 1">
            <a:extLst>
              <a:ext uri="{FF2B5EF4-FFF2-40B4-BE49-F238E27FC236}">
                <a16:creationId xmlns:a16="http://schemas.microsoft.com/office/drawing/2014/main" id="{F10540B5-952A-92D0-CE74-4937F291E5AA}"/>
              </a:ext>
            </a:extLst>
          </p:cNvPr>
          <p:cNvSpPr txBox="1">
            <a:spLocks/>
          </p:cNvSpPr>
          <p:nvPr/>
        </p:nvSpPr>
        <p:spPr>
          <a:xfrm rot="20327059">
            <a:off x="80490" y="1910886"/>
            <a:ext cx="2296250" cy="2277012"/>
          </a:xfrm>
          <a:prstGeom prst="ellipse">
            <a:avLst/>
          </a:prstGeom>
          <a:solidFill>
            <a:schemeClr val="accent1"/>
          </a:solidFill>
          <a:ln w="57150">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solidFill>
                  <a:schemeClr val="bg1"/>
                </a:solidFill>
                <a:latin typeface="Aptos" panose="020B0004020202020204" pitchFamily="34" charset="0"/>
                <a:cs typeface="Calibri" panose="020F0502020204030204" pitchFamily="34" charset="0"/>
              </a:rPr>
              <a:t>Année 2 </a:t>
            </a:r>
          </a:p>
          <a:p>
            <a:pPr algn="ctr"/>
            <a:r>
              <a:rPr lang="fr-FR" sz="2400" dirty="0">
                <a:solidFill>
                  <a:schemeClr val="bg1"/>
                </a:solidFill>
                <a:latin typeface="Aptos" panose="020B0004020202020204" pitchFamily="34" charset="0"/>
                <a:cs typeface="Calibri" panose="020F0502020204030204" pitchFamily="34" charset="0"/>
              </a:rPr>
              <a:t>(2024-2025)   </a:t>
            </a:r>
          </a:p>
          <a:p>
            <a:pPr algn="ctr"/>
            <a:r>
              <a:rPr lang="fr-FR" sz="3200" dirty="0">
                <a:solidFill>
                  <a:schemeClr val="bg1"/>
                </a:solidFill>
                <a:latin typeface="Aptos" panose="020B0004020202020204" pitchFamily="34" charset="0"/>
                <a:cs typeface="Calibri" panose="020F0502020204030204" pitchFamily="34" charset="0"/>
              </a:rPr>
              <a:t>Mission </a:t>
            </a:r>
          </a:p>
        </p:txBody>
      </p:sp>
      <p:sp>
        <p:nvSpPr>
          <p:cNvPr id="13" name="Titre 1">
            <a:extLst>
              <a:ext uri="{FF2B5EF4-FFF2-40B4-BE49-F238E27FC236}">
                <a16:creationId xmlns:a16="http://schemas.microsoft.com/office/drawing/2014/main" id="{8FB9DE25-8F6B-7D16-F967-081B8D50E6ED}"/>
              </a:ext>
            </a:extLst>
          </p:cNvPr>
          <p:cNvSpPr txBox="1">
            <a:spLocks/>
          </p:cNvSpPr>
          <p:nvPr/>
        </p:nvSpPr>
        <p:spPr>
          <a:xfrm>
            <a:off x="2592234" y="4159045"/>
            <a:ext cx="5962931" cy="1910745"/>
          </a:xfrm>
          <a:prstGeom prst="rect">
            <a:avLst/>
          </a:prstGeom>
        </p:spPr>
        <p:txBody>
          <a:bodyPr vert="horz" lIns="91440" tIns="45720" rIns="91440" bIns="45720" rtlCol="0" anchor="t">
            <a:normAutofit lnSpcReduction="10000"/>
          </a:bodyPr>
          <a:lstStyle>
            <a:defPPr>
              <a:defRPr lang="fr-FR"/>
            </a:defPPr>
            <a:lvl1pPr>
              <a:lnSpc>
                <a:spcPct val="90000"/>
              </a:lnSpc>
              <a:spcBef>
                <a:spcPct val="0"/>
              </a:spcBef>
              <a:spcAft>
                <a:spcPts val="600"/>
              </a:spcAft>
              <a:buNone/>
              <a:defRPr sz="2200"/>
            </a:lvl1pPr>
          </a:lstStyle>
          <a:p>
            <a:pPr marL="342900" indent="-342900">
              <a:buFont typeface="Arial" panose="020B0604020202020204" pitchFamily="34" charset="0"/>
              <a:buChar char="•"/>
            </a:pPr>
            <a:r>
              <a:rPr lang="en-US" dirty="0"/>
              <a:t>Le temps du Carême (</a:t>
            </a:r>
            <a:r>
              <a:rPr lang="en-US" dirty="0" err="1"/>
              <a:t>en</a:t>
            </a:r>
            <a:r>
              <a:rPr lang="en-US" dirty="0"/>
              <a:t> </a:t>
            </a:r>
            <a:r>
              <a:rPr lang="en-US" dirty="0" err="1"/>
              <a:t>cette</a:t>
            </a:r>
            <a:r>
              <a:rPr lang="en-US" dirty="0"/>
              <a:t> </a:t>
            </a:r>
            <a:r>
              <a:rPr lang="en-US" dirty="0" err="1"/>
              <a:t>année</a:t>
            </a:r>
            <a:r>
              <a:rPr lang="en-US" dirty="0"/>
              <a:t> </a:t>
            </a:r>
            <a:r>
              <a:rPr lang="en-US" dirty="0" err="1"/>
              <a:t>jubilaire</a:t>
            </a:r>
            <a:r>
              <a:rPr lang="en-US" dirty="0"/>
              <a:t>, de </a:t>
            </a:r>
            <a:r>
              <a:rPr lang="en-US" dirty="0" err="1"/>
              <a:t>célébration</a:t>
            </a:r>
            <a:r>
              <a:rPr lang="en-US" dirty="0"/>
              <a:t> du 1700ème </a:t>
            </a:r>
            <a:r>
              <a:rPr lang="en-US" dirty="0" err="1"/>
              <a:t>anniversaire</a:t>
            </a:r>
            <a:r>
              <a:rPr lang="en-US" dirty="0"/>
              <a:t> du </a:t>
            </a:r>
            <a:r>
              <a:rPr lang="en-US" dirty="0" err="1"/>
              <a:t>Concile</a:t>
            </a:r>
            <a:r>
              <a:rPr lang="en-US" dirty="0"/>
              <a:t> de </a:t>
            </a:r>
            <a:r>
              <a:rPr lang="en-US" dirty="0" err="1"/>
              <a:t>Nicée</a:t>
            </a:r>
            <a:r>
              <a:rPr lang="en-US" dirty="0"/>
              <a:t> Constantinople </a:t>
            </a:r>
            <a:r>
              <a:rPr lang="en-US" dirty="0" err="1"/>
              <a:t>s’approprier</a:t>
            </a:r>
            <a:r>
              <a:rPr lang="en-US" dirty="0"/>
              <a:t> le credo, et </a:t>
            </a:r>
            <a:r>
              <a:rPr lang="en-US" dirty="0" err="1"/>
              <a:t>regarder</a:t>
            </a:r>
            <a:r>
              <a:rPr lang="en-US" dirty="0"/>
              <a:t> comment il nous </a:t>
            </a:r>
            <a:r>
              <a:rPr lang="en-US" dirty="0" err="1"/>
              <a:t>apelle</a:t>
            </a:r>
            <a:r>
              <a:rPr lang="en-US" dirty="0"/>
              <a:t> à la conversion </a:t>
            </a:r>
            <a:r>
              <a:rPr lang="en-US" dirty="0" err="1"/>
              <a:t>missionnaire</a:t>
            </a:r>
            <a:r>
              <a:rPr lang="en-US" dirty="0"/>
              <a:t>)</a:t>
            </a:r>
          </a:p>
          <a:p>
            <a:endParaRPr lang="en-US" dirty="0"/>
          </a:p>
        </p:txBody>
      </p:sp>
      <p:pic>
        <p:nvPicPr>
          <p:cNvPr id="20" name="Image 19">
            <a:extLst>
              <a:ext uri="{FF2B5EF4-FFF2-40B4-BE49-F238E27FC236}">
                <a16:creationId xmlns:a16="http://schemas.microsoft.com/office/drawing/2014/main" id="{192B45CB-A5E3-AAC6-8C3B-716E0135BA53}"/>
              </a:ext>
            </a:extLst>
          </p:cNvPr>
          <p:cNvPicPr>
            <a:picLocks noChangeAspect="1"/>
          </p:cNvPicPr>
          <p:nvPr/>
        </p:nvPicPr>
        <p:blipFill>
          <a:blip r:embed="rId3"/>
          <a:stretch>
            <a:fillRect/>
          </a:stretch>
        </p:blipFill>
        <p:spPr>
          <a:xfrm>
            <a:off x="9730369" y="3883790"/>
            <a:ext cx="1931783" cy="2735671"/>
          </a:xfrm>
          <a:prstGeom prst="rect">
            <a:avLst/>
          </a:prstGeom>
          <a:ln>
            <a:solidFill>
              <a:schemeClr val="tx1"/>
            </a:solidFill>
          </a:ln>
        </p:spPr>
      </p:pic>
      <p:pic>
        <p:nvPicPr>
          <p:cNvPr id="12" name="Image 11">
            <a:extLst>
              <a:ext uri="{FF2B5EF4-FFF2-40B4-BE49-F238E27FC236}">
                <a16:creationId xmlns:a16="http://schemas.microsoft.com/office/drawing/2014/main" id="{BAFDB74F-7BFB-5A9F-42A1-4CED2E9494C2}"/>
              </a:ext>
            </a:extLst>
          </p:cNvPr>
          <p:cNvPicPr>
            <a:picLocks noChangeAspect="1"/>
          </p:cNvPicPr>
          <p:nvPr/>
        </p:nvPicPr>
        <p:blipFill>
          <a:blip r:embed="rId4"/>
          <a:stretch>
            <a:fillRect/>
          </a:stretch>
        </p:blipFill>
        <p:spPr>
          <a:xfrm>
            <a:off x="8610600" y="1796053"/>
            <a:ext cx="1850458" cy="2629222"/>
          </a:xfrm>
          <a:prstGeom prst="rect">
            <a:avLst/>
          </a:prstGeom>
          <a:ln>
            <a:solidFill>
              <a:schemeClr val="tx1"/>
            </a:solidFill>
          </a:ln>
        </p:spPr>
      </p:pic>
      <p:sp>
        <p:nvSpPr>
          <p:cNvPr id="22" name="Espace réservé du pied de page 21">
            <a:extLst>
              <a:ext uri="{FF2B5EF4-FFF2-40B4-BE49-F238E27FC236}">
                <a16:creationId xmlns:a16="http://schemas.microsoft.com/office/drawing/2014/main" id="{3CE911F5-B7AC-484D-8AC0-06E33024F834}"/>
              </a:ext>
            </a:extLst>
          </p:cNvPr>
          <p:cNvSpPr>
            <a:spLocks noGrp="1"/>
          </p:cNvSpPr>
          <p:nvPr>
            <p:ph type="ftr" sz="quarter" idx="11"/>
          </p:nvPr>
        </p:nvSpPr>
        <p:spPr/>
        <p:txBody>
          <a:bodyPr/>
          <a:lstStyle/>
          <a:p>
            <a:r>
              <a:rPr lang="fr-FR"/>
              <a:t>Assemblée diocésaine - Année Mission - 29 juin 2025</a:t>
            </a:r>
          </a:p>
        </p:txBody>
      </p:sp>
      <p:sp>
        <p:nvSpPr>
          <p:cNvPr id="24" name="Espace réservé du numéro de diapositive 23">
            <a:extLst>
              <a:ext uri="{FF2B5EF4-FFF2-40B4-BE49-F238E27FC236}">
                <a16:creationId xmlns:a16="http://schemas.microsoft.com/office/drawing/2014/main" id="{54716079-FA8E-BE1B-8B3E-80A32163E73C}"/>
              </a:ext>
            </a:extLst>
          </p:cNvPr>
          <p:cNvSpPr>
            <a:spLocks noGrp="1"/>
          </p:cNvSpPr>
          <p:nvPr>
            <p:ph type="sldNum" sz="quarter" idx="12"/>
          </p:nvPr>
        </p:nvSpPr>
        <p:spPr/>
        <p:txBody>
          <a:bodyPr/>
          <a:lstStyle/>
          <a:p>
            <a:fld id="{95BA01A1-3151-4566-AB50-66DC88D31EB6}" type="slidenum">
              <a:rPr lang="fr-FR" smtClean="0"/>
              <a:t>12</a:t>
            </a:fld>
            <a:endParaRPr lang="fr-FR"/>
          </a:p>
        </p:txBody>
      </p:sp>
    </p:spTree>
    <p:extLst>
      <p:ext uri="{BB962C8B-B14F-4D97-AF65-F5344CB8AC3E}">
        <p14:creationId xmlns:p14="http://schemas.microsoft.com/office/powerpoint/2010/main" val="406987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80941D-614F-595C-DA29-70C31806448C}"/>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6189903-5D54-BF07-4138-E474FE7AAB5F}"/>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2600" kern="1200">
                <a:solidFill>
                  <a:schemeClr val="tx1"/>
                </a:solidFill>
                <a:latin typeface="+mj-lt"/>
                <a:ea typeface="+mj-ea"/>
                <a:cs typeface="+mj-cs"/>
              </a:rPr>
              <a:t>Le chemin proposé et parcouru :</a:t>
            </a:r>
            <a:br>
              <a:rPr lang="en-US" sz="2600" kern="1200">
                <a:solidFill>
                  <a:schemeClr val="tx1"/>
                </a:solidFill>
                <a:latin typeface="+mj-lt"/>
                <a:ea typeface="+mj-ea"/>
                <a:cs typeface="+mj-cs"/>
              </a:rPr>
            </a:br>
            <a:r>
              <a:rPr lang="en-US" sz="2600" kern="1200">
                <a:solidFill>
                  <a:schemeClr val="tx1"/>
                </a:solidFill>
                <a:latin typeface="+mj-lt"/>
                <a:ea typeface="+mj-ea"/>
                <a:cs typeface="+mj-cs"/>
              </a:rPr>
              <a:t>les jalons pour vivre cette démarche</a:t>
            </a:r>
          </a:p>
        </p:txBody>
      </p:sp>
      <p:sp>
        <p:nvSpPr>
          <p:cNvPr id="3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3D3F5688-80E3-A6C0-31CA-3C53B17AD5E1}"/>
              </a:ext>
            </a:extLst>
          </p:cNvPr>
          <p:cNvPicPr>
            <a:picLocks noChangeAspect="1"/>
          </p:cNvPicPr>
          <p:nvPr/>
        </p:nvPicPr>
        <p:blipFill>
          <a:blip r:embed="rId3"/>
          <a:stretch>
            <a:fillRect/>
          </a:stretch>
        </p:blipFill>
        <p:spPr>
          <a:xfrm>
            <a:off x="7396163" y="136525"/>
            <a:ext cx="4543425" cy="6421803"/>
          </a:xfrm>
          <a:prstGeom prst="rect">
            <a:avLst/>
          </a:prstGeom>
        </p:spPr>
      </p:pic>
      <p:sp>
        <p:nvSpPr>
          <p:cNvPr id="7" name="Titre 1">
            <a:extLst>
              <a:ext uri="{FF2B5EF4-FFF2-40B4-BE49-F238E27FC236}">
                <a16:creationId xmlns:a16="http://schemas.microsoft.com/office/drawing/2014/main" id="{5C806CC6-0BC4-D97C-CB08-AFFA5370EE69}"/>
              </a:ext>
            </a:extLst>
          </p:cNvPr>
          <p:cNvSpPr txBox="1">
            <a:spLocks/>
          </p:cNvSpPr>
          <p:nvPr/>
        </p:nvSpPr>
        <p:spPr>
          <a:xfrm rot="1153970">
            <a:off x="4494794" y="314658"/>
            <a:ext cx="2296250" cy="2277012"/>
          </a:xfrm>
          <a:prstGeom prst="ellipse">
            <a:avLst/>
          </a:prstGeom>
          <a:solidFill>
            <a:schemeClr val="accent1"/>
          </a:solidFill>
          <a:ln w="57150">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solidFill>
                  <a:schemeClr val="bg1"/>
                </a:solidFill>
                <a:latin typeface="Aptos" panose="020B0004020202020204" pitchFamily="34" charset="0"/>
                <a:cs typeface="Calibri" panose="020F0502020204030204" pitchFamily="34" charset="0"/>
              </a:rPr>
              <a:t>Année 2 </a:t>
            </a:r>
          </a:p>
          <a:p>
            <a:pPr algn="ctr"/>
            <a:r>
              <a:rPr lang="fr-FR" sz="2400" dirty="0">
                <a:solidFill>
                  <a:schemeClr val="bg1"/>
                </a:solidFill>
                <a:latin typeface="Aptos" panose="020B0004020202020204" pitchFamily="34" charset="0"/>
                <a:cs typeface="Calibri" panose="020F0502020204030204" pitchFamily="34" charset="0"/>
              </a:rPr>
              <a:t>(2024-2025)   </a:t>
            </a:r>
          </a:p>
          <a:p>
            <a:pPr algn="ctr"/>
            <a:r>
              <a:rPr lang="fr-FR" sz="3200" dirty="0">
                <a:solidFill>
                  <a:schemeClr val="bg1"/>
                </a:solidFill>
                <a:latin typeface="Aptos" panose="020B0004020202020204" pitchFamily="34" charset="0"/>
                <a:cs typeface="Calibri" panose="020F0502020204030204" pitchFamily="34" charset="0"/>
              </a:rPr>
              <a:t>Mission </a:t>
            </a:r>
          </a:p>
        </p:txBody>
      </p:sp>
      <p:sp>
        <p:nvSpPr>
          <p:cNvPr id="8" name="ZoneTexte 7">
            <a:extLst>
              <a:ext uri="{FF2B5EF4-FFF2-40B4-BE49-F238E27FC236}">
                <a16:creationId xmlns:a16="http://schemas.microsoft.com/office/drawing/2014/main" id="{16CC7637-5845-A404-7159-40FCDAF258D7}"/>
              </a:ext>
            </a:extLst>
          </p:cNvPr>
          <p:cNvSpPr txBox="1"/>
          <p:nvPr/>
        </p:nvSpPr>
        <p:spPr>
          <a:xfrm>
            <a:off x="972316" y="2807208"/>
            <a:ext cx="5281272" cy="830997"/>
          </a:xfrm>
          <a:prstGeom prst="rect">
            <a:avLst/>
          </a:prstGeom>
          <a:noFill/>
        </p:spPr>
        <p:txBody>
          <a:bodyPr wrap="square" rtlCol="0">
            <a:spAutoFit/>
          </a:bodyPr>
          <a:lstStyle/>
          <a:p>
            <a:pPr algn="ctr"/>
            <a:r>
              <a:rPr lang="fr-FR" sz="2400" cap="small" dirty="0">
                <a:solidFill>
                  <a:srgbClr val="4EBAF0"/>
                </a:solidFill>
              </a:rPr>
              <a:t>Evaluer la manière dont nos paroisses sont missionnaires autour de 5 thèmes</a:t>
            </a:r>
          </a:p>
        </p:txBody>
      </p:sp>
      <p:sp>
        <p:nvSpPr>
          <p:cNvPr id="9" name="ZoneTexte 8">
            <a:extLst>
              <a:ext uri="{FF2B5EF4-FFF2-40B4-BE49-F238E27FC236}">
                <a16:creationId xmlns:a16="http://schemas.microsoft.com/office/drawing/2014/main" id="{E6DF72D9-B1F4-636E-11E8-ED3656B0E3BA}"/>
              </a:ext>
            </a:extLst>
          </p:cNvPr>
          <p:cNvSpPr txBox="1"/>
          <p:nvPr/>
        </p:nvSpPr>
        <p:spPr>
          <a:xfrm>
            <a:off x="-4251798" y="635628"/>
            <a:ext cx="3276972" cy="3072825"/>
          </a:xfrm>
          <a:prstGeom prst="ellipse">
            <a:avLst/>
          </a:prstGeom>
          <a:solidFill>
            <a:schemeClr val="accent2"/>
          </a:solidFill>
        </p:spPr>
        <p:txBody>
          <a:bodyPr wrap="square" rtlCol="0">
            <a:spAutoFit/>
          </a:bodyPr>
          <a:lstStyle/>
          <a:p>
            <a:pPr algn="ctr"/>
            <a:endParaRPr lang="fr-FR" sz="2800" dirty="0"/>
          </a:p>
          <a:p>
            <a:pPr algn="ctr"/>
            <a:r>
              <a:rPr lang="fr-FR" sz="2400" dirty="0"/>
              <a:t>La communication</a:t>
            </a:r>
            <a:endParaRPr lang="fr-FR" sz="2800" dirty="0"/>
          </a:p>
          <a:p>
            <a:pPr algn="ctr"/>
            <a:endParaRPr lang="fr-FR" sz="2800" dirty="0"/>
          </a:p>
          <a:p>
            <a:pPr algn="ctr"/>
            <a:endParaRPr lang="fr-FR" sz="2800" dirty="0"/>
          </a:p>
        </p:txBody>
      </p:sp>
      <p:sp>
        <p:nvSpPr>
          <p:cNvPr id="10" name="ZoneTexte 9">
            <a:extLst>
              <a:ext uri="{FF2B5EF4-FFF2-40B4-BE49-F238E27FC236}">
                <a16:creationId xmlns:a16="http://schemas.microsoft.com/office/drawing/2014/main" id="{3306DF87-177B-1FD2-89EC-445F21FAE21D}"/>
              </a:ext>
            </a:extLst>
          </p:cNvPr>
          <p:cNvSpPr txBox="1"/>
          <p:nvPr/>
        </p:nvSpPr>
        <p:spPr>
          <a:xfrm>
            <a:off x="-3652031" y="3895804"/>
            <a:ext cx="2077438" cy="1947565"/>
          </a:xfrm>
          <a:prstGeom prst="ellipse">
            <a:avLst/>
          </a:prstGeom>
          <a:solidFill>
            <a:schemeClr val="accent2"/>
          </a:solidFill>
        </p:spPr>
        <p:txBody>
          <a:bodyPr wrap="square" rtlCol="0">
            <a:spAutoFit/>
          </a:bodyPr>
          <a:lstStyle>
            <a:defPPr>
              <a:defRPr lang="fr-FR"/>
            </a:defPPr>
            <a:lvl1pPr algn="ctr">
              <a:defRPr sz="2800"/>
            </a:lvl1pPr>
          </a:lstStyle>
          <a:p>
            <a:r>
              <a:rPr lang="fr-FR" dirty="0"/>
              <a:t>La mission</a:t>
            </a:r>
          </a:p>
          <a:p>
            <a:endParaRPr lang="fr-FR" dirty="0"/>
          </a:p>
        </p:txBody>
      </p:sp>
      <p:sp>
        <p:nvSpPr>
          <p:cNvPr id="11" name="ZoneTexte 10">
            <a:extLst>
              <a:ext uri="{FF2B5EF4-FFF2-40B4-BE49-F238E27FC236}">
                <a16:creationId xmlns:a16="http://schemas.microsoft.com/office/drawing/2014/main" id="{388B3066-D3AB-B767-C026-783B90984458}"/>
              </a:ext>
            </a:extLst>
          </p:cNvPr>
          <p:cNvSpPr txBox="1"/>
          <p:nvPr/>
        </p:nvSpPr>
        <p:spPr>
          <a:xfrm>
            <a:off x="-705568" y="-3090640"/>
            <a:ext cx="2459831" cy="2380357"/>
          </a:xfrm>
          <a:prstGeom prst="ellipse">
            <a:avLst/>
          </a:prstGeom>
          <a:solidFill>
            <a:schemeClr val="accent2"/>
          </a:solidFill>
        </p:spPr>
        <p:txBody>
          <a:bodyPr wrap="square" rtlCol="0">
            <a:spAutoFit/>
          </a:bodyPr>
          <a:lstStyle>
            <a:defPPr>
              <a:defRPr lang="fr-FR"/>
            </a:defPPr>
            <a:lvl1pPr algn="ctr">
              <a:defRPr sz="2800"/>
            </a:lvl1pPr>
          </a:lstStyle>
          <a:p>
            <a:endParaRPr lang="fr-FR" sz="1600" dirty="0"/>
          </a:p>
          <a:p>
            <a:r>
              <a:rPr lang="fr-FR" dirty="0"/>
              <a:t>La rencontre</a:t>
            </a:r>
          </a:p>
          <a:p>
            <a:endParaRPr lang="fr-FR" dirty="0"/>
          </a:p>
        </p:txBody>
      </p:sp>
      <p:sp>
        <p:nvSpPr>
          <p:cNvPr id="14" name="ZoneTexte 13">
            <a:extLst>
              <a:ext uri="{FF2B5EF4-FFF2-40B4-BE49-F238E27FC236}">
                <a16:creationId xmlns:a16="http://schemas.microsoft.com/office/drawing/2014/main" id="{F4ED35B8-4284-789E-2945-550C92153899}"/>
              </a:ext>
            </a:extLst>
          </p:cNvPr>
          <p:cNvSpPr txBox="1"/>
          <p:nvPr/>
        </p:nvSpPr>
        <p:spPr>
          <a:xfrm>
            <a:off x="-3887573" y="-1933635"/>
            <a:ext cx="2550414" cy="2380357"/>
          </a:xfrm>
          <a:prstGeom prst="ellipse">
            <a:avLst/>
          </a:prstGeom>
          <a:solidFill>
            <a:schemeClr val="accent2"/>
          </a:solidFill>
        </p:spPr>
        <p:txBody>
          <a:bodyPr wrap="square" rtlCol="0">
            <a:spAutoFit/>
          </a:bodyPr>
          <a:lstStyle>
            <a:defPPr>
              <a:defRPr lang="fr-FR"/>
            </a:defPPr>
            <a:lvl1pPr algn="ctr">
              <a:defRPr sz="1600"/>
            </a:lvl1pPr>
          </a:lstStyle>
          <a:p>
            <a:endParaRPr lang="fr-FR" dirty="0"/>
          </a:p>
          <a:p>
            <a:r>
              <a:rPr lang="fr-FR" sz="2800" dirty="0"/>
              <a:t>La formation</a:t>
            </a:r>
          </a:p>
          <a:p>
            <a:endParaRPr lang="fr-FR" sz="2800" dirty="0"/>
          </a:p>
        </p:txBody>
      </p:sp>
      <p:sp>
        <p:nvSpPr>
          <p:cNvPr id="15" name="ZoneTexte 14">
            <a:extLst>
              <a:ext uri="{FF2B5EF4-FFF2-40B4-BE49-F238E27FC236}">
                <a16:creationId xmlns:a16="http://schemas.microsoft.com/office/drawing/2014/main" id="{873726A5-0B52-669D-FC6B-8E149725518F}"/>
              </a:ext>
            </a:extLst>
          </p:cNvPr>
          <p:cNvSpPr txBox="1"/>
          <p:nvPr/>
        </p:nvSpPr>
        <p:spPr>
          <a:xfrm>
            <a:off x="2764302" y="-2677133"/>
            <a:ext cx="2268142" cy="2077403"/>
          </a:xfrm>
          <a:prstGeom prst="ellipse">
            <a:avLst/>
          </a:prstGeom>
          <a:solidFill>
            <a:schemeClr val="accent2"/>
          </a:solidFill>
        </p:spPr>
        <p:txBody>
          <a:bodyPr wrap="square" rtlCol="0">
            <a:spAutoFit/>
          </a:bodyPr>
          <a:lstStyle>
            <a:defPPr>
              <a:defRPr lang="fr-FR"/>
            </a:defPPr>
            <a:lvl1pPr algn="ctr">
              <a:defRPr sz="1600"/>
            </a:lvl1pPr>
          </a:lstStyle>
          <a:p>
            <a:endParaRPr lang="fr-FR" sz="1400" dirty="0"/>
          </a:p>
          <a:p>
            <a:r>
              <a:rPr lang="fr-FR" sz="2800" dirty="0"/>
              <a:t>Le projet commun</a:t>
            </a:r>
          </a:p>
          <a:p>
            <a:endParaRPr lang="fr-FR" sz="2000" dirty="0"/>
          </a:p>
        </p:txBody>
      </p:sp>
      <p:pic>
        <p:nvPicPr>
          <p:cNvPr id="18" name="Image 17" descr="Une image contenant cercle, capture d’écran, Police, Graphique&#10;&#10;Le contenu généré par l’IA peut être incorrect.">
            <a:extLst>
              <a:ext uri="{FF2B5EF4-FFF2-40B4-BE49-F238E27FC236}">
                <a16:creationId xmlns:a16="http://schemas.microsoft.com/office/drawing/2014/main" id="{1E6443E0-D01D-9040-8E78-EC6FDBA9B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68" y="3895804"/>
            <a:ext cx="1603768" cy="1503448"/>
          </a:xfrm>
          <a:prstGeom prst="rect">
            <a:avLst/>
          </a:prstGeom>
        </p:spPr>
      </p:pic>
      <p:pic>
        <p:nvPicPr>
          <p:cNvPr id="22" name="Image 21" descr="Une image contenant cercle, Police, capture d’écran, Graphique&#10;&#10;Le contenu généré par l’IA peut être incorrect.">
            <a:extLst>
              <a:ext uri="{FF2B5EF4-FFF2-40B4-BE49-F238E27FC236}">
                <a16:creationId xmlns:a16="http://schemas.microsoft.com/office/drawing/2014/main" id="{4DC264E4-0251-ACF1-CC4A-7A2E33CD2C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2311" y="5218028"/>
            <a:ext cx="1601824" cy="1503447"/>
          </a:xfrm>
          <a:prstGeom prst="rect">
            <a:avLst/>
          </a:prstGeom>
        </p:spPr>
      </p:pic>
      <p:pic>
        <p:nvPicPr>
          <p:cNvPr id="25" name="Image 24" descr="Une image contenant cercle, Police, capture d’écran, Graphique&#10;&#10;Le contenu généré par l’IA peut être incorrect.">
            <a:extLst>
              <a:ext uri="{FF2B5EF4-FFF2-40B4-BE49-F238E27FC236}">
                <a16:creationId xmlns:a16="http://schemas.microsoft.com/office/drawing/2014/main" id="{FE5FA4CB-8F58-4A61-BEA5-94EF16E4B2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5436" y="3691967"/>
            <a:ext cx="1517669" cy="1468106"/>
          </a:xfrm>
          <a:prstGeom prst="rect">
            <a:avLst/>
          </a:prstGeom>
        </p:spPr>
      </p:pic>
      <p:pic>
        <p:nvPicPr>
          <p:cNvPr id="27" name="Image 26" descr="Une image contenant cercle, Police, capture d’écran, Graphique&#10;&#10;Le contenu généré par l’IA peut être incorrect.">
            <a:extLst>
              <a:ext uri="{FF2B5EF4-FFF2-40B4-BE49-F238E27FC236}">
                <a16:creationId xmlns:a16="http://schemas.microsoft.com/office/drawing/2014/main" id="{8E0FD523-130D-47F3-C743-76E6D0744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6087" y="4988008"/>
            <a:ext cx="1517670" cy="1417042"/>
          </a:xfrm>
          <a:prstGeom prst="rect">
            <a:avLst/>
          </a:prstGeom>
        </p:spPr>
      </p:pic>
      <p:pic>
        <p:nvPicPr>
          <p:cNvPr id="31" name="Image 30" descr="Une image contenant Police, cercle, capture d’écran, texte&#10;&#10;Le contenu généré par l’IA peut être incorrect.">
            <a:extLst>
              <a:ext uri="{FF2B5EF4-FFF2-40B4-BE49-F238E27FC236}">
                <a16:creationId xmlns:a16="http://schemas.microsoft.com/office/drawing/2014/main" id="{69EE21BB-7D8A-E38F-353A-0E2540D54F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2232" y="3708453"/>
            <a:ext cx="1428112" cy="1307795"/>
          </a:xfrm>
          <a:prstGeom prst="rect">
            <a:avLst/>
          </a:prstGeom>
        </p:spPr>
      </p:pic>
      <p:sp>
        <p:nvSpPr>
          <p:cNvPr id="32" name="Espace réservé du pied de page 31">
            <a:extLst>
              <a:ext uri="{FF2B5EF4-FFF2-40B4-BE49-F238E27FC236}">
                <a16:creationId xmlns:a16="http://schemas.microsoft.com/office/drawing/2014/main" id="{49CA967A-5950-60D7-BD51-3563316F4B31}"/>
              </a:ext>
            </a:extLst>
          </p:cNvPr>
          <p:cNvSpPr>
            <a:spLocks noGrp="1"/>
          </p:cNvSpPr>
          <p:nvPr>
            <p:ph type="ftr" sz="quarter" idx="11"/>
          </p:nvPr>
        </p:nvSpPr>
        <p:spPr/>
        <p:txBody>
          <a:bodyPr/>
          <a:lstStyle/>
          <a:p>
            <a:r>
              <a:rPr lang="fr-FR"/>
              <a:t>Assemblée diocésaine - Année Mission - 29 juin 2025</a:t>
            </a:r>
          </a:p>
        </p:txBody>
      </p:sp>
      <p:sp>
        <p:nvSpPr>
          <p:cNvPr id="33" name="Espace réservé du numéro de diapositive 32">
            <a:extLst>
              <a:ext uri="{FF2B5EF4-FFF2-40B4-BE49-F238E27FC236}">
                <a16:creationId xmlns:a16="http://schemas.microsoft.com/office/drawing/2014/main" id="{14AA0D06-229D-1062-8C16-0F0B2902546B}"/>
              </a:ext>
            </a:extLst>
          </p:cNvPr>
          <p:cNvSpPr>
            <a:spLocks noGrp="1"/>
          </p:cNvSpPr>
          <p:nvPr>
            <p:ph type="sldNum" sz="quarter" idx="12"/>
          </p:nvPr>
        </p:nvSpPr>
        <p:spPr/>
        <p:txBody>
          <a:bodyPr/>
          <a:lstStyle/>
          <a:p>
            <a:fld id="{95BA01A1-3151-4566-AB50-66DC88D31EB6}" type="slidenum">
              <a:rPr lang="fr-FR" smtClean="0"/>
              <a:t>13</a:t>
            </a:fld>
            <a:endParaRPr lang="fr-FR"/>
          </a:p>
        </p:txBody>
      </p:sp>
    </p:spTree>
    <p:extLst>
      <p:ext uri="{BB962C8B-B14F-4D97-AF65-F5344CB8AC3E}">
        <p14:creationId xmlns:p14="http://schemas.microsoft.com/office/powerpoint/2010/main" val="295924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C06A50-DC1F-1DEE-AFE6-24C261EC0F54}"/>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2A48F69-253A-197C-2306-56DEE7EB90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EA18AB7-E61E-89B9-5D4D-5DDC91CF310A}"/>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dirty="0"/>
              <a:t>Le chemin </a:t>
            </a:r>
            <a:r>
              <a:rPr lang="en-US" sz="4000" dirty="0" err="1"/>
              <a:t>proposé</a:t>
            </a:r>
            <a:r>
              <a:rPr lang="en-US" sz="4000" dirty="0"/>
              <a:t> et </a:t>
            </a:r>
            <a:r>
              <a:rPr lang="en-US" sz="4000" dirty="0" err="1"/>
              <a:t>parcouru</a:t>
            </a:r>
            <a:r>
              <a:rPr lang="en-US" sz="4000" dirty="0"/>
              <a:t> :</a:t>
            </a:r>
            <a:br>
              <a:rPr lang="en-US" sz="4000" dirty="0"/>
            </a:br>
            <a:r>
              <a:rPr lang="en-US" sz="4000" dirty="0"/>
              <a:t>les </a:t>
            </a:r>
            <a:r>
              <a:rPr lang="en-US" sz="4000" dirty="0" err="1"/>
              <a:t>jalons</a:t>
            </a:r>
            <a:r>
              <a:rPr lang="en-US" sz="4000" dirty="0"/>
              <a:t> pour vivre </a:t>
            </a:r>
            <a:r>
              <a:rPr lang="en-US" sz="4000" dirty="0" err="1"/>
              <a:t>cette</a:t>
            </a:r>
            <a:r>
              <a:rPr lang="en-US" sz="4000" dirty="0"/>
              <a:t> démarche</a:t>
            </a:r>
          </a:p>
        </p:txBody>
      </p:sp>
      <p:sp>
        <p:nvSpPr>
          <p:cNvPr id="23" name="sketchy line">
            <a:extLst>
              <a:ext uri="{FF2B5EF4-FFF2-40B4-BE49-F238E27FC236}">
                <a16:creationId xmlns:a16="http://schemas.microsoft.com/office/drawing/2014/main" id="{14C975DF-A46B-00F5-105F-D1A6D9D14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1">
            <a:extLst>
              <a:ext uri="{FF2B5EF4-FFF2-40B4-BE49-F238E27FC236}">
                <a16:creationId xmlns:a16="http://schemas.microsoft.com/office/drawing/2014/main" id="{B281B90D-1BD8-7EBC-34BB-343CA1E06167}"/>
              </a:ext>
            </a:extLst>
          </p:cNvPr>
          <p:cNvSpPr txBox="1">
            <a:spLocks/>
          </p:cNvSpPr>
          <p:nvPr/>
        </p:nvSpPr>
        <p:spPr>
          <a:xfrm rot="1021592">
            <a:off x="9558514" y="338321"/>
            <a:ext cx="2296250" cy="2277012"/>
          </a:xfrm>
          <a:prstGeom prst="ellipse">
            <a:avLst/>
          </a:prstGeom>
          <a:solidFill>
            <a:schemeClr val="accent1"/>
          </a:solidFill>
          <a:ln w="57150">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solidFill>
                  <a:schemeClr val="bg1"/>
                </a:solidFill>
                <a:latin typeface="Aptos" panose="020B0004020202020204" pitchFamily="34" charset="0"/>
                <a:cs typeface="Calibri" panose="020F0502020204030204" pitchFamily="34" charset="0"/>
              </a:rPr>
              <a:t>Année 2 </a:t>
            </a:r>
          </a:p>
          <a:p>
            <a:pPr algn="ctr"/>
            <a:r>
              <a:rPr lang="fr-FR" sz="2400" dirty="0">
                <a:solidFill>
                  <a:schemeClr val="bg1"/>
                </a:solidFill>
                <a:latin typeface="Aptos" panose="020B0004020202020204" pitchFamily="34" charset="0"/>
                <a:cs typeface="Calibri" panose="020F0502020204030204" pitchFamily="34" charset="0"/>
              </a:rPr>
              <a:t>(2024-2025)   </a:t>
            </a:r>
          </a:p>
          <a:p>
            <a:pPr algn="ctr"/>
            <a:r>
              <a:rPr lang="fr-FR" sz="3200" dirty="0">
                <a:solidFill>
                  <a:schemeClr val="bg1"/>
                </a:solidFill>
                <a:latin typeface="Aptos" panose="020B0004020202020204" pitchFamily="34" charset="0"/>
                <a:cs typeface="Calibri" panose="020F0502020204030204" pitchFamily="34" charset="0"/>
              </a:rPr>
              <a:t>Mission </a:t>
            </a:r>
          </a:p>
        </p:txBody>
      </p:sp>
      <p:sp>
        <p:nvSpPr>
          <p:cNvPr id="3" name="ZoneTexte 2">
            <a:extLst>
              <a:ext uri="{FF2B5EF4-FFF2-40B4-BE49-F238E27FC236}">
                <a16:creationId xmlns:a16="http://schemas.microsoft.com/office/drawing/2014/main" id="{0FC0BF37-3112-0C03-C7A6-FBE90CB6795F}"/>
              </a:ext>
            </a:extLst>
          </p:cNvPr>
          <p:cNvSpPr txBox="1"/>
          <p:nvPr/>
        </p:nvSpPr>
        <p:spPr>
          <a:xfrm>
            <a:off x="-520438" y="2201388"/>
            <a:ext cx="6614914" cy="830997"/>
          </a:xfrm>
          <a:prstGeom prst="rect">
            <a:avLst/>
          </a:prstGeom>
          <a:noFill/>
        </p:spPr>
        <p:txBody>
          <a:bodyPr wrap="square" rtlCol="0">
            <a:spAutoFit/>
          </a:bodyPr>
          <a:lstStyle/>
          <a:p>
            <a:pPr algn="ctr"/>
            <a:r>
              <a:rPr lang="fr-FR" sz="2400" cap="small" dirty="0">
                <a:solidFill>
                  <a:srgbClr val="4EBAF0"/>
                </a:solidFill>
              </a:rPr>
              <a:t>Invitation a initier</a:t>
            </a:r>
          </a:p>
          <a:p>
            <a:pPr algn="ctr"/>
            <a:r>
              <a:rPr lang="fr-FR" sz="2400" cap="small" dirty="0">
                <a:solidFill>
                  <a:srgbClr val="4EBAF0"/>
                </a:solidFill>
              </a:rPr>
              <a:t>des expériences missionnaires</a:t>
            </a:r>
          </a:p>
        </p:txBody>
      </p:sp>
      <p:sp>
        <p:nvSpPr>
          <p:cNvPr id="7" name="ZoneTexte 6">
            <a:extLst>
              <a:ext uri="{FF2B5EF4-FFF2-40B4-BE49-F238E27FC236}">
                <a16:creationId xmlns:a16="http://schemas.microsoft.com/office/drawing/2014/main" id="{9053EEE9-84EF-D54E-2D93-096DABD66318}"/>
              </a:ext>
            </a:extLst>
          </p:cNvPr>
          <p:cNvSpPr txBox="1"/>
          <p:nvPr/>
        </p:nvSpPr>
        <p:spPr>
          <a:xfrm>
            <a:off x="5814299" y="2231090"/>
            <a:ext cx="6614914" cy="830997"/>
          </a:xfrm>
          <a:prstGeom prst="rect">
            <a:avLst/>
          </a:prstGeom>
          <a:noFill/>
        </p:spPr>
        <p:txBody>
          <a:bodyPr wrap="square" rtlCol="0">
            <a:spAutoFit/>
          </a:bodyPr>
          <a:lstStyle/>
          <a:p>
            <a:pPr algn="ctr"/>
            <a:r>
              <a:rPr lang="fr-FR" sz="2400" cap="small" dirty="0">
                <a:solidFill>
                  <a:srgbClr val="4EBAF0"/>
                </a:solidFill>
              </a:rPr>
              <a:t>Recueil </a:t>
            </a:r>
          </a:p>
          <a:p>
            <a:pPr algn="ctr"/>
            <a:r>
              <a:rPr lang="fr-FR" sz="2400" cap="small" dirty="0">
                <a:solidFill>
                  <a:srgbClr val="4EBAF0"/>
                </a:solidFill>
              </a:rPr>
              <a:t>des initiatives missionnaires</a:t>
            </a:r>
          </a:p>
        </p:txBody>
      </p:sp>
      <p:pic>
        <p:nvPicPr>
          <p:cNvPr id="8" name="Image 7">
            <a:extLst>
              <a:ext uri="{FF2B5EF4-FFF2-40B4-BE49-F238E27FC236}">
                <a16:creationId xmlns:a16="http://schemas.microsoft.com/office/drawing/2014/main" id="{9AB74467-31EE-3BA5-D735-A9BDDC47CA62}"/>
              </a:ext>
            </a:extLst>
          </p:cNvPr>
          <p:cNvPicPr>
            <a:picLocks/>
          </p:cNvPicPr>
          <p:nvPr/>
        </p:nvPicPr>
        <p:blipFill>
          <a:blip r:embed="rId3"/>
          <a:srcRect l="288" r="288"/>
          <a:stretch/>
        </p:blipFill>
        <p:spPr bwMode="auto">
          <a:xfrm>
            <a:off x="7714749" y="3250229"/>
            <a:ext cx="3121434" cy="2925324"/>
          </a:xfrm>
          <a:prstGeom prst="ellipse">
            <a:avLst/>
          </a:prstGeom>
          <a:ln w="38100">
            <a:solidFill>
              <a:schemeClr val="bg1">
                <a:lumMod val="95000"/>
              </a:schemeClr>
            </a:solidFill>
          </a:ln>
        </p:spPr>
      </p:pic>
      <p:pic>
        <p:nvPicPr>
          <p:cNvPr id="17" name="Image 16">
            <a:extLst>
              <a:ext uri="{FF2B5EF4-FFF2-40B4-BE49-F238E27FC236}">
                <a16:creationId xmlns:a16="http://schemas.microsoft.com/office/drawing/2014/main" id="{1D1357F4-224C-745A-25C8-61EFB82D4BDF}"/>
              </a:ext>
            </a:extLst>
          </p:cNvPr>
          <p:cNvPicPr>
            <a:picLocks/>
          </p:cNvPicPr>
          <p:nvPr/>
        </p:nvPicPr>
        <p:blipFill>
          <a:blip r:embed="rId4"/>
          <a:srcRect/>
          <a:stretch/>
        </p:blipFill>
        <p:spPr bwMode="auto">
          <a:xfrm>
            <a:off x="1243799" y="3429000"/>
            <a:ext cx="3030747" cy="2850874"/>
          </a:xfrm>
          <a:prstGeom prst="ellipse">
            <a:avLst/>
          </a:prstGeom>
          <a:ln w="38100">
            <a:solidFill>
              <a:schemeClr val="bg1">
                <a:lumMod val="95000"/>
              </a:schemeClr>
            </a:solidFill>
          </a:ln>
        </p:spPr>
      </p:pic>
      <p:grpSp>
        <p:nvGrpSpPr>
          <p:cNvPr id="18" name="Groupe 17">
            <a:extLst>
              <a:ext uri="{FF2B5EF4-FFF2-40B4-BE49-F238E27FC236}">
                <a16:creationId xmlns:a16="http://schemas.microsoft.com/office/drawing/2014/main" id="{CCFA5E50-6B49-2655-2933-CFC8C05CAD13}"/>
              </a:ext>
            </a:extLst>
          </p:cNvPr>
          <p:cNvGrpSpPr/>
          <p:nvPr/>
        </p:nvGrpSpPr>
        <p:grpSpPr>
          <a:xfrm>
            <a:off x="178762" y="1832308"/>
            <a:ext cx="6805275" cy="5025692"/>
            <a:chOff x="-290159" y="-284190"/>
            <a:chExt cx="12482161" cy="7384553"/>
          </a:xfrm>
        </p:grpSpPr>
        <p:pic>
          <p:nvPicPr>
            <p:cNvPr id="19" name="Image 18">
              <a:extLst>
                <a:ext uri="{FF2B5EF4-FFF2-40B4-BE49-F238E27FC236}">
                  <a16:creationId xmlns:a16="http://schemas.microsoft.com/office/drawing/2014/main" id="{110B10B4-296F-9683-8A93-2BBF97CCC82F}"/>
                </a:ext>
              </a:extLst>
            </p:cNvPr>
            <p:cNvPicPr>
              <a:picLocks noChangeAspect="1"/>
            </p:cNvPicPr>
            <p:nvPr/>
          </p:nvPicPr>
          <p:blipFill>
            <a:blip r:embed="rId5"/>
            <a:stretch>
              <a:fillRect/>
            </a:stretch>
          </p:blipFill>
          <p:spPr>
            <a:xfrm>
              <a:off x="-290159" y="-284190"/>
              <a:ext cx="12482161" cy="7384553"/>
            </a:xfrm>
            <a:prstGeom prst="rect">
              <a:avLst/>
            </a:prstGeom>
            <a:solidFill>
              <a:schemeClr val="bg1"/>
            </a:solidFill>
            <a:ln>
              <a:solidFill>
                <a:schemeClr val="bg1"/>
              </a:solidFill>
            </a:ln>
          </p:spPr>
        </p:pic>
        <p:sp>
          <p:nvSpPr>
            <p:cNvPr id="22" name="Rectangle 21">
              <a:extLst>
                <a:ext uri="{FF2B5EF4-FFF2-40B4-BE49-F238E27FC236}">
                  <a16:creationId xmlns:a16="http://schemas.microsoft.com/office/drawing/2014/main" id="{1C1BCC02-B93D-0B11-DFE0-F63E10A03A3B}"/>
                </a:ext>
              </a:extLst>
            </p:cNvPr>
            <p:cNvSpPr/>
            <p:nvPr/>
          </p:nvSpPr>
          <p:spPr>
            <a:xfrm>
              <a:off x="10116207" y="4740166"/>
              <a:ext cx="1969453" cy="20478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4" name="Ellipse 23">
              <a:extLst>
                <a:ext uri="{FF2B5EF4-FFF2-40B4-BE49-F238E27FC236}">
                  <a16:creationId xmlns:a16="http://schemas.microsoft.com/office/drawing/2014/main" id="{CB0DB02C-A563-0AFD-D039-AFF35918985E}"/>
                </a:ext>
              </a:extLst>
            </p:cNvPr>
            <p:cNvSpPr/>
            <p:nvPr/>
          </p:nvSpPr>
          <p:spPr>
            <a:xfrm>
              <a:off x="10936014" y="4247247"/>
              <a:ext cx="1033540" cy="71470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grpSp>
      <p:sp>
        <p:nvSpPr>
          <p:cNvPr id="25" name="Espace réservé du pied de page 24">
            <a:extLst>
              <a:ext uri="{FF2B5EF4-FFF2-40B4-BE49-F238E27FC236}">
                <a16:creationId xmlns:a16="http://schemas.microsoft.com/office/drawing/2014/main" id="{75C07BD9-93FC-3395-4888-47C83931324C}"/>
              </a:ext>
            </a:extLst>
          </p:cNvPr>
          <p:cNvSpPr>
            <a:spLocks noGrp="1"/>
          </p:cNvSpPr>
          <p:nvPr>
            <p:ph type="ftr" sz="quarter" idx="11"/>
          </p:nvPr>
        </p:nvSpPr>
        <p:spPr/>
        <p:txBody>
          <a:bodyPr/>
          <a:lstStyle/>
          <a:p>
            <a:r>
              <a:rPr lang="fr-FR"/>
              <a:t>Assemblée diocésaine - Année Mission - 29 juin 2025</a:t>
            </a:r>
          </a:p>
        </p:txBody>
      </p:sp>
      <p:sp>
        <p:nvSpPr>
          <p:cNvPr id="27" name="Espace réservé du numéro de diapositive 26">
            <a:extLst>
              <a:ext uri="{FF2B5EF4-FFF2-40B4-BE49-F238E27FC236}">
                <a16:creationId xmlns:a16="http://schemas.microsoft.com/office/drawing/2014/main" id="{8EF95BD0-DC40-917A-A895-4F671AC48800}"/>
              </a:ext>
            </a:extLst>
          </p:cNvPr>
          <p:cNvSpPr>
            <a:spLocks noGrp="1"/>
          </p:cNvSpPr>
          <p:nvPr>
            <p:ph type="sldNum" sz="quarter" idx="12"/>
          </p:nvPr>
        </p:nvSpPr>
        <p:spPr/>
        <p:txBody>
          <a:bodyPr/>
          <a:lstStyle/>
          <a:p>
            <a:fld id="{95BA01A1-3151-4566-AB50-66DC88D31EB6}" type="slidenum">
              <a:rPr lang="fr-FR" smtClean="0"/>
              <a:t>14</a:t>
            </a:fld>
            <a:endParaRPr lang="fr-FR"/>
          </a:p>
        </p:txBody>
      </p:sp>
    </p:spTree>
    <p:extLst>
      <p:ext uri="{BB962C8B-B14F-4D97-AF65-F5344CB8AC3E}">
        <p14:creationId xmlns:p14="http://schemas.microsoft.com/office/powerpoint/2010/main" val="325717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1364C9-4988-7900-C61C-B8D20021F53E}"/>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56F3274-E5C8-0935-91DE-DB8D46721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12F86AB-A914-3B77-EFD3-E21BB0921ADE}"/>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dirty="0"/>
              <a:t>Le chemin </a:t>
            </a:r>
            <a:r>
              <a:rPr lang="en-US" sz="4000" dirty="0" err="1"/>
              <a:t>proposé</a:t>
            </a:r>
            <a:r>
              <a:rPr lang="en-US" sz="4000" dirty="0"/>
              <a:t> et </a:t>
            </a:r>
            <a:r>
              <a:rPr lang="en-US" sz="4000" dirty="0" err="1"/>
              <a:t>parcouru</a:t>
            </a:r>
            <a:r>
              <a:rPr lang="en-US" sz="4000" dirty="0"/>
              <a:t> :</a:t>
            </a:r>
            <a:br>
              <a:rPr lang="en-US" sz="4000" dirty="0"/>
            </a:br>
            <a:r>
              <a:rPr lang="en-US" sz="4000" dirty="0"/>
              <a:t>les </a:t>
            </a:r>
            <a:r>
              <a:rPr lang="en-US" sz="4000" dirty="0" err="1"/>
              <a:t>jalons</a:t>
            </a:r>
            <a:r>
              <a:rPr lang="en-US" sz="4000" dirty="0"/>
              <a:t> pour vivre </a:t>
            </a:r>
            <a:r>
              <a:rPr lang="en-US" sz="4000" dirty="0" err="1"/>
              <a:t>cette</a:t>
            </a:r>
            <a:r>
              <a:rPr lang="en-US" sz="4000" dirty="0"/>
              <a:t> démarche</a:t>
            </a:r>
          </a:p>
        </p:txBody>
      </p:sp>
      <p:sp>
        <p:nvSpPr>
          <p:cNvPr id="23" name="sketchy line">
            <a:extLst>
              <a:ext uri="{FF2B5EF4-FFF2-40B4-BE49-F238E27FC236}">
                <a16:creationId xmlns:a16="http://schemas.microsoft.com/office/drawing/2014/main" id="{74433D93-71C3-E13D-B238-89B02C149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1">
            <a:extLst>
              <a:ext uri="{FF2B5EF4-FFF2-40B4-BE49-F238E27FC236}">
                <a16:creationId xmlns:a16="http://schemas.microsoft.com/office/drawing/2014/main" id="{41215EF1-16BF-E66E-E91D-2F0984B8E868}"/>
              </a:ext>
            </a:extLst>
          </p:cNvPr>
          <p:cNvSpPr txBox="1">
            <a:spLocks/>
          </p:cNvSpPr>
          <p:nvPr/>
        </p:nvSpPr>
        <p:spPr>
          <a:xfrm rot="1021592">
            <a:off x="9558514" y="338321"/>
            <a:ext cx="2296250" cy="2277012"/>
          </a:xfrm>
          <a:prstGeom prst="ellipse">
            <a:avLst/>
          </a:prstGeom>
          <a:solidFill>
            <a:schemeClr val="accent1"/>
          </a:solidFill>
          <a:ln w="57150">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solidFill>
                  <a:schemeClr val="bg1"/>
                </a:solidFill>
                <a:latin typeface="Aptos" panose="020B0004020202020204" pitchFamily="34" charset="0"/>
                <a:cs typeface="Calibri" panose="020F0502020204030204" pitchFamily="34" charset="0"/>
              </a:rPr>
              <a:t>Année 2 </a:t>
            </a:r>
          </a:p>
          <a:p>
            <a:pPr algn="ctr"/>
            <a:r>
              <a:rPr lang="fr-FR" sz="2400" dirty="0">
                <a:solidFill>
                  <a:schemeClr val="bg1"/>
                </a:solidFill>
                <a:latin typeface="Aptos" panose="020B0004020202020204" pitchFamily="34" charset="0"/>
                <a:cs typeface="Calibri" panose="020F0502020204030204" pitchFamily="34" charset="0"/>
              </a:rPr>
              <a:t>(2024-2025)   </a:t>
            </a:r>
          </a:p>
          <a:p>
            <a:pPr algn="ctr"/>
            <a:r>
              <a:rPr lang="fr-FR" sz="3200" dirty="0">
                <a:solidFill>
                  <a:schemeClr val="bg1"/>
                </a:solidFill>
                <a:latin typeface="Aptos" panose="020B0004020202020204" pitchFamily="34" charset="0"/>
                <a:cs typeface="Calibri" panose="020F0502020204030204" pitchFamily="34" charset="0"/>
              </a:rPr>
              <a:t>Mission </a:t>
            </a:r>
          </a:p>
        </p:txBody>
      </p:sp>
      <p:sp>
        <p:nvSpPr>
          <p:cNvPr id="3" name="ZoneTexte 2">
            <a:extLst>
              <a:ext uri="{FF2B5EF4-FFF2-40B4-BE49-F238E27FC236}">
                <a16:creationId xmlns:a16="http://schemas.microsoft.com/office/drawing/2014/main" id="{11E130EE-694E-5A67-BE06-FEE39FA61A55}"/>
              </a:ext>
            </a:extLst>
          </p:cNvPr>
          <p:cNvSpPr txBox="1"/>
          <p:nvPr/>
        </p:nvSpPr>
        <p:spPr>
          <a:xfrm>
            <a:off x="242704" y="2069893"/>
            <a:ext cx="3213929" cy="461665"/>
          </a:xfrm>
          <a:prstGeom prst="rect">
            <a:avLst/>
          </a:prstGeom>
          <a:noFill/>
        </p:spPr>
        <p:txBody>
          <a:bodyPr wrap="square" rtlCol="0">
            <a:spAutoFit/>
          </a:bodyPr>
          <a:lstStyle/>
          <a:p>
            <a:pPr algn="ctr"/>
            <a:r>
              <a:rPr lang="fr-FR" sz="2400" cap="small" dirty="0">
                <a:solidFill>
                  <a:srgbClr val="4EBAF0"/>
                </a:solidFill>
              </a:rPr>
              <a:t>Les visitations…</a:t>
            </a:r>
          </a:p>
        </p:txBody>
      </p:sp>
      <p:sp>
        <p:nvSpPr>
          <p:cNvPr id="25" name="Espace réservé du pied de page 24">
            <a:extLst>
              <a:ext uri="{FF2B5EF4-FFF2-40B4-BE49-F238E27FC236}">
                <a16:creationId xmlns:a16="http://schemas.microsoft.com/office/drawing/2014/main" id="{BDAAE766-1075-180C-5C3C-83BB5F77B7BF}"/>
              </a:ext>
            </a:extLst>
          </p:cNvPr>
          <p:cNvSpPr>
            <a:spLocks noGrp="1"/>
          </p:cNvSpPr>
          <p:nvPr>
            <p:ph type="ftr" sz="quarter" idx="11"/>
          </p:nvPr>
        </p:nvSpPr>
        <p:spPr/>
        <p:txBody>
          <a:bodyPr/>
          <a:lstStyle/>
          <a:p>
            <a:r>
              <a:rPr lang="fr-FR"/>
              <a:t>Assemblée diocésaine - Année Mission - 29 juin 2025</a:t>
            </a:r>
          </a:p>
        </p:txBody>
      </p:sp>
      <p:pic>
        <p:nvPicPr>
          <p:cNvPr id="4" name="Picture 4">
            <a:extLst>
              <a:ext uri="{FF2B5EF4-FFF2-40B4-BE49-F238E27FC236}">
                <a16:creationId xmlns:a16="http://schemas.microsoft.com/office/drawing/2014/main" id="{1FA25F6F-D0A1-C7AD-32D6-D12E6E3E976D}"/>
              </a:ext>
            </a:extLst>
          </p:cNvPr>
          <p:cNvPicPr>
            <a:picLocks noChangeArrowheads="1"/>
          </p:cNvPicPr>
          <p:nvPr/>
        </p:nvPicPr>
        <p:blipFill>
          <a:blip r:embed="rId3"/>
          <a:srcRect t="632" b="632"/>
          <a:stretch/>
        </p:blipFill>
        <p:spPr bwMode="auto">
          <a:xfrm>
            <a:off x="3456633" y="2416888"/>
            <a:ext cx="3905250" cy="3733800"/>
          </a:xfrm>
          <a:prstGeom prst="ellipse">
            <a:avLst/>
          </a:prstGeom>
          <a:ln w="12700">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416AE07E-8B5B-9F15-7476-CDAADE233F58}"/>
              </a:ext>
            </a:extLst>
          </p:cNvPr>
          <p:cNvSpPr txBox="1"/>
          <p:nvPr/>
        </p:nvSpPr>
        <p:spPr>
          <a:xfrm>
            <a:off x="8265205" y="5064576"/>
            <a:ext cx="2310607" cy="461665"/>
          </a:xfrm>
          <a:prstGeom prst="rect">
            <a:avLst/>
          </a:prstGeom>
          <a:noFill/>
        </p:spPr>
        <p:txBody>
          <a:bodyPr wrap="square" rtlCol="0">
            <a:spAutoFit/>
          </a:bodyPr>
          <a:lstStyle/>
          <a:p>
            <a:pPr algn="ctr"/>
            <a:r>
              <a:rPr lang="fr-FR" sz="2400" cap="small" dirty="0">
                <a:solidFill>
                  <a:srgbClr val="4EBAF0"/>
                </a:solidFill>
              </a:rPr>
              <a:t>A venir…</a:t>
            </a:r>
          </a:p>
        </p:txBody>
      </p:sp>
      <p:sp>
        <p:nvSpPr>
          <p:cNvPr id="10" name="Espace réservé du numéro de diapositive 9">
            <a:extLst>
              <a:ext uri="{FF2B5EF4-FFF2-40B4-BE49-F238E27FC236}">
                <a16:creationId xmlns:a16="http://schemas.microsoft.com/office/drawing/2014/main" id="{F814E2E3-56B2-421B-C43D-9FDA0DD1E0D1}"/>
              </a:ext>
            </a:extLst>
          </p:cNvPr>
          <p:cNvSpPr>
            <a:spLocks noGrp="1"/>
          </p:cNvSpPr>
          <p:nvPr>
            <p:ph type="sldNum" sz="quarter" idx="12"/>
          </p:nvPr>
        </p:nvSpPr>
        <p:spPr/>
        <p:txBody>
          <a:bodyPr/>
          <a:lstStyle/>
          <a:p>
            <a:fld id="{95BA01A1-3151-4566-AB50-66DC88D31EB6}" type="slidenum">
              <a:rPr lang="fr-FR" smtClean="0"/>
              <a:t>15</a:t>
            </a:fld>
            <a:endParaRPr lang="fr-FR"/>
          </a:p>
        </p:txBody>
      </p:sp>
    </p:spTree>
    <p:extLst>
      <p:ext uri="{BB962C8B-B14F-4D97-AF65-F5344CB8AC3E}">
        <p14:creationId xmlns:p14="http://schemas.microsoft.com/office/powerpoint/2010/main" val="171470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C93641C-B9F2-D269-E13A-127417C96D31}"/>
              </a:ext>
            </a:extLst>
          </p:cNvPr>
          <p:cNvPicPr>
            <a:picLocks noChangeAspect="1"/>
          </p:cNvPicPr>
          <p:nvPr/>
        </p:nvPicPr>
        <p:blipFill>
          <a:blip r:embed="rId2"/>
          <a:stretch>
            <a:fillRect/>
          </a:stretch>
        </p:blipFill>
        <p:spPr>
          <a:xfrm>
            <a:off x="59349" y="0"/>
            <a:ext cx="12132651" cy="6858000"/>
          </a:xfrm>
          <a:prstGeom prst="rect">
            <a:avLst/>
          </a:prstGeom>
        </p:spPr>
      </p:pic>
      <p:grpSp>
        <p:nvGrpSpPr>
          <p:cNvPr id="8" name="Groupe 7">
            <a:extLst>
              <a:ext uri="{FF2B5EF4-FFF2-40B4-BE49-F238E27FC236}">
                <a16:creationId xmlns:a16="http://schemas.microsoft.com/office/drawing/2014/main" id="{58707BAC-6ED8-26E8-23B2-77F759A408AA}"/>
              </a:ext>
            </a:extLst>
          </p:cNvPr>
          <p:cNvGrpSpPr/>
          <p:nvPr/>
        </p:nvGrpSpPr>
        <p:grpSpPr>
          <a:xfrm>
            <a:off x="7149714" y="176046"/>
            <a:ext cx="3085317" cy="3985203"/>
            <a:chOff x="4422416" y="1631135"/>
            <a:chExt cx="3085317" cy="3985203"/>
          </a:xfrm>
        </p:grpSpPr>
        <p:sp>
          <p:nvSpPr>
            <p:cNvPr id="7" name="Bulle narrative : rectangle à coins arrondis 11">
              <a:extLst>
                <a:ext uri="{FF2B5EF4-FFF2-40B4-BE49-F238E27FC236}">
                  <a16:creationId xmlns:a16="http://schemas.microsoft.com/office/drawing/2014/main" id="{A5640F2F-0AAE-9D1E-8FE9-611E658890AB}"/>
                </a:ext>
              </a:extLst>
            </p:cNvPr>
            <p:cNvSpPr/>
            <p:nvPr/>
          </p:nvSpPr>
          <p:spPr>
            <a:xfrm rot="21123836" flipH="1">
              <a:off x="4422416" y="1631135"/>
              <a:ext cx="3085317" cy="3985203"/>
            </a:xfrm>
            <a:custGeom>
              <a:avLst/>
              <a:gdLst>
                <a:gd name="connsiteX0" fmla="*/ 1035906 w 3551636"/>
                <a:gd name="connsiteY0" fmla="*/ 3794506 h 3372894"/>
                <a:gd name="connsiteX1" fmla="*/ 903126 w 3551636"/>
                <a:gd name="connsiteY1" fmla="*/ 3155202 h 3372894"/>
                <a:gd name="connsiteX2" fmla="*/ 181710 w 3551636"/>
                <a:gd name="connsiteY2" fmla="*/ 943301 h 3372894"/>
                <a:gd name="connsiteX3" fmla="*/ 2335398 w 3551636"/>
                <a:gd name="connsiteY3" fmla="*/ 85917 h 3372894"/>
                <a:gd name="connsiteX4" fmla="*/ 3497097 w 3551636"/>
                <a:gd name="connsiteY4" fmla="*/ 2101194 h 3372894"/>
                <a:gd name="connsiteX5" fmla="*/ 1546035 w 3551636"/>
                <a:gd name="connsiteY5" fmla="*/ 3358717 h 3372894"/>
                <a:gd name="connsiteX6" fmla="*/ 1035906 w 3551636"/>
                <a:gd name="connsiteY6" fmla="*/ 3794506 h 3372894"/>
                <a:gd name="connsiteX0" fmla="*/ 1031718 w 3552266"/>
                <a:gd name="connsiteY0" fmla="*/ 4665479 h 4665479"/>
                <a:gd name="connsiteX1" fmla="*/ 903425 w 3552266"/>
                <a:gd name="connsiteY1" fmla="*/ 3155467 h 4665479"/>
                <a:gd name="connsiteX2" fmla="*/ 182009 w 3552266"/>
                <a:gd name="connsiteY2" fmla="*/ 943566 h 4665479"/>
                <a:gd name="connsiteX3" fmla="*/ 2335697 w 3552266"/>
                <a:gd name="connsiteY3" fmla="*/ 86182 h 4665479"/>
                <a:gd name="connsiteX4" fmla="*/ 3497396 w 3552266"/>
                <a:gd name="connsiteY4" fmla="*/ 2101459 h 4665479"/>
                <a:gd name="connsiteX5" fmla="*/ 1546334 w 3552266"/>
                <a:gd name="connsiteY5" fmla="*/ 3358982 h 4665479"/>
                <a:gd name="connsiteX6" fmla="*/ 1031718 w 3552266"/>
                <a:gd name="connsiteY6" fmla="*/ 4665479 h 4665479"/>
                <a:gd name="connsiteX0" fmla="*/ 666131 w 3552266"/>
                <a:gd name="connsiteY0" fmla="*/ 4668615 h 4668615"/>
                <a:gd name="connsiteX1" fmla="*/ 903425 w 3552266"/>
                <a:gd name="connsiteY1" fmla="*/ 3155467 h 4668615"/>
                <a:gd name="connsiteX2" fmla="*/ 182009 w 3552266"/>
                <a:gd name="connsiteY2" fmla="*/ 943566 h 4668615"/>
                <a:gd name="connsiteX3" fmla="*/ 2335697 w 3552266"/>
                <a:gd name="connsiteY3" fmla="*/ 86182 h 4668615"/>
                <a:gd name="connsiteX4" fmla="*/ 3497396 w 3552266"/>
                <a:gd name="connsiteY4" fmla="*/ 2101459 h 4668615"/>
                <a:gd name="connsiteX5" fmla="*/ 1546334 w 3552266"/>
                <a:gd name="connsiteY5" fmla="*/ 3358982 h 4668615"/>
                <a:gd name="connsiteX6" fmla="*/ 666131 w 3552266"/>
                <a:gd name="connsiteY6" fmla="*/ 4668615 h 4668615"/>
                <a:gd name="connsiteX0" fmla="*/ 412186 w 3552266"/>
                <a:gd name="connsiteY0" fmla="*/ 4860832 h 4860832"/>
                <a:gd name="connsiteX1" fmla="*/ 903425 w 3552266"/>
                <a:gd name="connsiteY1" fmla="*/ 3155467 h 4860832"/>
                <a:gd name="connsiteX2" fmla="*/ 182009 w 3552266"/>
                <a:gd name="connsiteY2" fmla="*/ 943566 h 4860832"/>
                <a:gd name="connsiteX3" fmla="*/ 2335697 w 3552266"/>
                <a:gd name="connsiteY3" fmla="*/ 86182 h 4860832"/>
                <a:gd name="connsiteX4" fmla="*/ 3497396 w 3552266"/>
                <a:gd name="connsiteY4" fmla="*/ 2101459 h 4860832"/>
                <a:gd name="connsiteX5" fmla="*/ 1546334 w 3552266"/>
                <a:gd name="connsiteY5" fmla="*/ 3358982 h 4860832"/>
                <a:gd name="connsiteX6" fmla="*/ 412186 w 3552266"/>
                <a:gd name="connsiteY6" fmla="*/ 4860832 h 486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266" h="4860832">
                  <a:moveTo>
                    <a:pt x="412186" y="4860832"/>
                  </a:moveTo>
                  <a:cubicBezTo>
                    <a:pt x="367926" y="4647731"/>
                    <a:pt x="947685" y="3368568"/>
                    <a:pt x="903425" y="3155467"/>
                  </a:cubicBezTo>
                  <a:cubicBezTo>
                    <a:pt x="83734" y="2716218"/>
                    <a:pt x="-232730" y="1745922"/>
                    <a:pt x="182009" y="943566"/>
                  </a:cubicBezTo>
                  <a:cubicBezTo>
                    <a:pt x="573260" y="186651"/>
                    <a:pt x="1493051" y="-179518"/>
                    <a:pt x="2335697" y="86182"/>
                  </a:cubicBezTo>
                  <a:cubicBezTo>
                    <a:pt x="3219385" y="364823"/>
                    <a:pt x="3726386" y="1244353"/>
                    <a:pt x="3497396" y="2101459"/>
                  </a:cubicBezTo>
                  <a:cubicBezTo>
                    <a:pt x="3276207" y="2929365"/>
                    <a:pt x="2438175" y="3469504"/>
                    <a:pt x="1546334" y="3358982"/>
                  </a:cubicBezTo>
                  <a:lnTo>
                    <a:pt x="412186" y="4860832"/>
                  </a:lnTo>
                  <a:close/>
                </a:path>
              </a:pathLst>
            </a:cu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6" name="ZoneTexte 12">
              <a:extLst>
                <a:ext uri="{FF2B5EF4-FFF2-40B4-BE49-F238E27FC236}">
                  <a16:creationId xmlns:a16="http://schemas.microsoft.com/office/drawing/2014/main" id="{C9E42A43-2177-10FB-59AF-A20F0D7F2C1D}"/>
                </a:ext>
              </a:extLst>
            </p:cNvPr>
            <p:cNvSpPr txBox="1"/>
            <p:nvPr/>
          </p:nvSpPr>
          <p:spPr>
            <a:xfrm rot="20077262">
              <a:off x="4565003" y="2064409"/>
              <a:ext cx="2800141" cy="218709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200" dirty="0">
                  <a:solidFill>
                    <a:schemeClr val="bg1"/>
                  </a:solidFill>
                </a:rPr>
                <a:t>Nous sommes ici…</a:t>
              </a:r>
            </a:p>
            <a:p>
              <a:pPr algn="ctr"/>
              <a:endParaRPr lang="fr-FR" sz="800" dirty="0">
                <a:solidFill>
                  <a:schemeClr val="bg1"/>
                </a:solidFill>
              </a:endParaRPr>
            </a:p>
            <a:p>
              <a:pPr algn="ctr"/>
              <a:r>
                <a:rPr lang="fr-FR" sz="7200" dirty="0">
                  <a:solidFill>
                    <a:schemeClr val="bg1"/>
                  </a:solidFill>
                </a:rPr>
                <a:t>😎</a:t>
              </a:r>
              <a:endParaRPr lang="fr-FR" sz="4400" dirty="0">
                <a:solidFill>
                  <a:schemeClr val="bg1"/>
                </a:solidFill>
              </a:endParaRPr>
            </a:p>
          </p:txBody>
        </p:sp>
      </p:grpSp>
      <p:sp>
        <p:nvSpPr>
          <p:cNvPr id="2" name="Espace réservé du pied de page 1">
            <a:extLst>
              <a:ext uri="{FF2B5EF4-FFF2-40B4-BE49-F238E27FC236}">
                <a16:creationId xmlns:a16="http://schemas.microsoft.com/office/drawing/2014/main" id="{CA7D46CB-6D6F-397D-CE92-C90631E148DB}"/>
              </a:ext>
            </a:extLst>
          </p:cNvPr>
          <p:cNvSpPr>
            <a:spLocks noGrp="1"/>
          </p:cNvSpPr>
          <p:nvPr>
            <p:ph type="ftr" sz="quarter" idx="11"/>
          </p:nvPr>
        </p:nvSpPr>
        <p:spPr/>
        <p:txBody>
          <a:bodyPr/>
          <a:lstStyle/>
          <a:p>
            <a:r>
              <a:rPr lang="fr-FR"/>
              <a:t>Assemblée diocésaine - Année Mission - 29 juin 2025</a:t>
            </a:r>
          </a:p>
        </p:txBody>
      </p:sp>
      <p:sp>
        <p:nvSpPr>
          <p:cNvPr id="3" name="Espace réservé du numéro de diapositive 2">
            <a:extLst>
              <a:ext uri="{FF2B5EF4-FFF2-40B4-BE49-F238E27FC236}">
                <a16:creationId xmlns:a16="http://schemas.microsoft.com/office/drawing/2014/main" id="{65663351-F72A-BBE8-E844-102BF0F3AF42}"/>
              </a:ext>
            </a:extLst>
          </p:cNvPr>
          <p:cNvSpPr>
            <a:spLocks noGrp="1"/>
          </p:cNvSpPr>
          <p:nvPr>
            <p:ph type="sldNum" sz="quarter" idx="12"/>
          </p:nvPr>
        </p:nvSpPr>
        <p:spPr/>
        <p:txBody>
          <a:bodyPr/>
          <a:lstStyle/>
          <a:p>
            <a:fld id="{95BA01A1-3151-4566-AB50-66DC88D31EB6}" type="slidenum">
              <a:rPr lang="fr-FR" smtClean="0"/>
              <a:t>16</a:t>
            </a:fld>
            <a:endParaRPr lang="fr-FR"/>
          </a:p>
        </p:txBody>
      </p:sp>
    </p:spTree>
    <p:extLst>
      <p:ext uri="{BB962C8B-B14F-4D97-AF65-F5344CB8AC3E}">
        <p14:creationId xmlns:p14="http://schemas.microsoft.com/office/powerpoint/2010/main" val="349438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6E0A9B-9D54-0D86-CCA2-1B7E3DFA6088}"/>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ADDD02D-311A-A280-892D-31D307656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4FE2A55-A703-A4EF-AD68-C5E3B41C64B8}"/>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dirty="0"/>
              <a:t>Des initiatives </a:t>
            </a:r>
            <a:r>
              <a:rPr lang="en-US" sz="4000" dirty="0" err="1"/>
              <a:t>missionnaires</a:t>
            </a:r>
            <a:r>
              <a:rPr lang="en-US" sz="4000" dirty="0"/>
              <a:t> </a:t>
            </a:r>
            <a:br>
              <a:rPr lang="en-US" sz="4000" dirty="0"/>
            </a:br>
            <a:r>
              <a:rPr lang="en-US" sz="4000" dirty="0"/>
              <a:t>dans le diocèse….</a:t>
            </a:r>
          </a:p>
        </p:txBody>
      </p:sp>
      <p:sp>
        <p:nvSpPr>
          <p:cNvPr id="23" name="sketchy line">
            <a:extLst>
              <a:ext uri="{FF2B5EF4-FFF2-40B4-BE49-F238E27FC236}">
                <a16:creationId xmlns:a16="http://schemas.microsoft.com/office/drawing/2014/main" id="{22AF56B0-DD48-5413-FA9B-4EE511D76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space réservé du pied de page 8">
            <a:extLst>
              <a:ext uri="{FF2B5EF4-FFF2-40B4-BE49-F238E27FC236}">
                <a16:creationId xmlns:a16="http://schemas.microsoft.com/office/drawing/2014/main" id="{66859E7D-73A9-A053-75FF-E48D6D096E4D}"/>
              </a:ext>
            </a:extLst>
          </p:cNvPr>
          <p:cNvSpPr>
            <a:spLocks noGrp="1"/>
          </p:cNvSpPr>
          <p:nvPr>
            <p:ph type="ftr" sz="quarter" idx="11"/>
          </p:nvPr>
        </p:nvSpPr>
        <p:spPr>
          <a:xfrm>
            <a:off x="303627" y="6245055"/>
            <a:ext cx="4114800" cy="365125"/>
          </a:xfrm>
        </p:spPr>
        <p:txBody>
          <a:bodyPr/>
          <a:lstStyle/>
          <a:p>
            <a:r>
              <a:rPr lang="fr-FR" dirty="0"/>
              <a:t>Assemblée diocésaine - Année Mission - 29 juin 2025</a:t>
            </a:r>
          </a:p>
        </p:txBody>
      </p:sp>
      <p:sp>
        <p:nvSpPr>
          <p:cNvPr id="12" name="Espace réservé du numéro de diapositive 11">
            <a:extLst>
              <a:ext uri="{FF2B5EF4-FFF2-40B4-BE49-F238E27FC236}">
                <a16:creationId xmlns:a16="http://schemas.microsoft.com/office/drawing/2014/main" id="{8B745441-360C-B1A4-D9B2-2ADABDF5B2CA}"/>
              </a:ext>
            </a:extLst>
          </p:cNvPr>
          <p:cNvSpPr>
            <a:spLocks noGrp="1"/>
          </p:cNvSpPr>
          <p:nvPr>
            <p:ph type="sldNum" sz="quarter" idx="12"/>
          </p:nvPr>
        </p:nvSpPr>
        <p:spPr/>
        <p:txBody>
          <a:bodyPr/>
          <a:lstStyle/>
          <a:p>
            <a:fld id="{95BA01A1-3151-4566-AB50-66DC88D31EB6}" type="slidenum">
              <a:rPr lang="fr-FR" smtClean="0"/>
              <a:t>17</a:t>
            </a:fld>
            <a:endParaRPr lang="fr-FR"/>
          </a:p>
        </p:txBody>
      </p:sp>
      <p:grpSp>
        <p:nvGrpSpPr>
          <p:cNvPr id="5" name="Groupe 4">
            <a:extLst>
              <a:ext uri="{FF2B5EF4-FFF2-40B4-BE49-F238E27FC236}">
                <a16:creationId xmlns:a16="http://schemas.microsoft.com/office/drawing/2014/main" id="{8FCE0C64-E563-32EE-9653-9F7E15372FB0}"/>
              </a:ext>
            </a:extLst>
          </p:cNvPr>
          <p:cNvGrpSpPr/>
          <p:nvPr/>
        </p:nvGrpSpPr>
        <p:grpSpPr>
          <a:xfrm>
            <a:off x="5287571" y="1226688"/>
            <a:ext cx="6480236" cy="5312224"/>
            <a:chOff x="-117143" y="-142007"/>
            <a:chExt cx="12202804" cy="7047376"/>
          </a:xfrm>
        </p:grpSpPr>
        <p:pic>
          <p:nvPicPr>
            <p:cNvPr id="6" name="Image 5">
              <a:extLst>
                <a:ext uri="{FF2B5EF4-FFF2-40B4-BE49-F238E27FC236}">
                  <a16:creationId xmlns:a16="http://schemas.microsoft.com/office/drawing/2014/main" id="{B1F85278-6740-07BF-E8C9-C2178E8A78B0}"/>
                </a:ext>
              </a:extLst>
            </p:cNvPr>
            <p:cNvPicPr>
              <a:picLocks noChangeAspect="1"/>
            </p:cNvPicPr>
            <p:nvPr/>
          </p:nvPicPr>
          <p:blipFill>
            <a:blip r:embed="rId3"/>
            <a:srcRect l="1387" t="1926" r="853" b="2640"/>
            <a:stretch>
              <a:fillRect/>
            </a:stretch>
          </p:blipFill>
          <p:spPr>
            <a:xfrm>
              <a:off x="-117143" y="-142007"/>
              <a:ext cx="12202804" cy="7047376"/>
            </a:xfrm>
            <a:prstGeom prst="rect">
              <a:avLst/>
            </a:prstGeom>
            <a:solidFill>
              <a:schemeClr val="bg1"/>
            </a:solidFill>
            <a:ln>
              <a:solidFill>
                <a:schemeClr val="bg1"/>
              </a:solidFill>
            </a:ln>
          </p:spPr>
        </p:pic>
        <p:sp>
          <p:nvSpPr>
            <p:cNvPr id="7" name="Rectangle 6">
              <a:extLst>
                <a:ext uri="{FF2B5EF4-FFF2-40B4-BE49-F238E27FC236}">
                  <a16:creationId xmlns:a16="http://schemas.microsoft.com/office/drawing/2014/main" id="{C6678A69-39DB-FFB9-BE40-09A9BF889A2D}"/>
                </a:ext>
              </a:extLst>
            </p:cNvPr>
            <p:cNvSpPr/>
            <p:nvPr/>
          </p:nvSpPr>
          <p:spPr>
            <a:xfrm>
              <a:off x="10116207" y="4740166"/>
              <a:ext cx="1969453" cy="20478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8" name="Ellipse 7">
              <a:extLst>
                <a:ext uri="{FF2B5EF4-FFF2-40B4-BE49-F238E27FC236}">
                  <a16:creationId xmlns:a16="http://schemas.microsoft.com/office/drawing/2014/main" id="{7E7F0CC8-ACCE-8A1A-1676-F5BB7A5BFC30}"/>
                </a:ext>
              </a:extLst>
            </p:cNvPr>
            <p:cNvSpPr/>
            <p:nvPr/>
          </p:nvSpPr>
          <p:spPr>
            <a:xfrm>
              <a:off x="10936014" y="4247247"/>
              <a:ext cx="1033540" cy="71470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grpSp>
    </p:spTree>
    <p:extLst>
      <p:ext uri="{BB962C8B-B14F-4D97-AF65-F5344CB8AC3E}">
        <p14:creationId xmlns:p14="http://schemas.microsoft.com/office/powerpoint/2010/main" val="283539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AABC4C-276B-B4E9-04D7-BD738C9C2598}"/>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0A92B2-0E10-1608-1413-5B07D293D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8A4871B-E093-6BBE-8CD8-8B000EA07B27}"/>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dirty="0"/>
              <a:t>Des initiatives </a:t>
            </a:r>
            <a:r>
              <a:rPr lang="en-US" sz="4000" dirty="0" err="1"/>
              <a:t>missionnaires</a:t>
            </a:r>
            <a:r>
              <a:rPr lang="en-US" sz="4000" dirty="0"/>
              <a:t> </a:t>
            </a:r>
            <a:br>
              <a:rPr lang="en-US" sz="4000" dirty="0"/>
            </a:br>
            <a:r>
              <a:rPr lang="en-US" sz="4000" dirty="0"/>
              <a:t>dans le diocèse….</a:t>
            </a:r>
          </a:p>
        </p:txBody>
      </p:sp>
      <p:sp>
        <p:nvSpPr>
          <p:cNvPr id="23" name="sketchy line">
            <a:extLst>
              <a:ext uri="{FF2B5EF4-FFF2-40B4-BE49-F238E27FC236}">
                <a16:creationId xmlns:a16="http://schemas.microsoft.com/office/drawing/2014/main" id="{F91A4A1F-BD26-7069-920D-04D614515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space réservé du pied de page 8">
            <a:extLst>
              <a:ext uri="{FF2B5EF4-FFF2-40B4-BE49-F238E27FC236}">
                <a16:creationId xmlns:a16="http://schemas.microsoft.com/office/drawing/2014/main" id="{216C62C5-FF8F-2467-7E1A-65290A7628A5}"/>
              </a:ext>
            </a:extLst>
          </p:cNvPr>
          <p:cNvSpPr>
            <a:spLocks noGrp="1"/>
          </p:cNvSpPr>
          <p:nvPr>
            <p:ph type="ftr" sz="quarter" idx="11"/>
          </p:nvPr>
        </p:nvSpPr>
        <p:spPr/>
        <p:txBody>
          <a:bodyPr/>
          <a:lstStyle/>
          <a:p>
            <a:r>
              <a:rPr lang="fr-FR"/>
              <a:t>Assemblée diocésaine - Année Mission - 29 juin 2025</a:t>
            </a:r>
          </a:p>
        </p:txBody>
      </p:sp>
      <p:sp>
        <p:nvSpPr>
          <p:cNvPr id="10" name="Titre 1">
            <a:extLst>
              <a:ext uri="{FF2B5EF4-FFF2-40B4-BE49-F238E27FC236}">
                <a16:creationId xmlns:a16="http://schemas.microsoft.com/office/drawing/2014/main" id="{6356BFD4-51A4-4F0F-CDE4-F2316FFED9E2}"/>
              </a:ext>
            </a:extLst>
          </p:cNvPr>
          <p:cNvSpPr txBox="1">
            <a:spLocks/>
          </p:cNvSpPr>
          <p:nvPr/>
        </p:nvSpPr>
        <p:spPr>
          <a:xfrm>
            <a:off x="572493" y="19114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t>Allons voir le site internet du diocèse….</a:t>
            </a:r>
            <a:endParaRPr lang="fr-FR" dirty="0"/>
          </a:p>
        </p:txBody>
      </p:sp>
      <p:pic>
        <p:nvPicPr>
          <p:cNvPr id="11" name="Espace réservé du contenu 5" descr="Une image contenant texte, capture d’écran, Site web, Page web&#10;&#10;Le contenu généré par l’IA peut être incorrect.">
            <a:extLst>
              <a:ext uri="{FF2B5EF4-FFF2-40B4-BE49-F238E27FC236}">
                <a16:creationId xmlns:a16="http://schemas.microsoft.com/office/drawing/2014/main" id="{4A87A361-63F0-8607-D0A5-D9FED57346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429" y="-135914"/>
            <a:ext cx="12188952" cy="6755375"/>
          </a:xfrm>
        </p:spPr>
      </p:pic>
      <p:sp>
        <p:nvSpPr>
          <p:cNvPr id="12" name="Espace réservé du numéro de diapositive 11">
            <a:extLst>
              <a:ext uri="{FF2B5EF4-FFF2-40B4-BE49-F238E27FC236}">
                <a16:creationId xmlns:a16="http://schemas.microsoft.com/office/drawing/2014/main" id="{40EF3C3E-A47C-1879-B0D0-BE5FCF6B4A84}"/>
              </a:ext>
            </a:extLst>
          </p:cNvPr>
          <p:cNvSpPr>
            <a:spLocks noGrp="1"/>
          </p:cNvSpPr>
          <p:nvPr>
            <p:ph type="sldNum" sz="quarter" idx="12"/>
          </p:nvPr>
        </p:nvSpPr>
        <p:spPr/>
        <p:txBody>
          <a:bodyPr/>
          <a:lstStyle/>
          <a:p>
            <a:fld id="{95BA01A1-3151-4566-AB50-66DC88D31EB6}" type="slidenum">
              <a:rPr lang="fr-FR" smtClean="0"/>
              <a:t>18</a:t>
            </a:fld>
            <a:endParaRPr lang="fr-FR"/>
          </a:p>
        </p:txBody>
      </p:sp>
    </p:spTree>
    <p:extLst>
      <p:ext uri="{BB962C8B-B14F-4D97-AF65-F5344CB8AC3E}">
        <p14:creationId xmlns:p14="http://schemas.microsoft.com/office/powerpoint/2010/main" val="118230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D27861-F226-2FDC-9F2A-B34324D66C9A}"/>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11D4395-9B74-8CB6-AAC1-A2F38FAD1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58D47E6-1653-324D-54C2-F730E52A14CA}"/>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dirty="0"/>
              <a:t>Des initiatives </a:t>
            </a:r>
            <a:r>
              <a:rPr lang="en-US" sz="4000" dirty="0" err="1"/>
              <a:t>missionnaires</a:t>
            </a:r>
            <a:r>
              <a:rPr lang="en-US" sz="4000" dirty="0"/>
              <a:t> </a:t>
            </a:r>
            <a:br>
              <a:rPr lang="en-US" sz="4000" dirty="0"/>
            </a:br>
            <a:r>
              <a:rPr lang="en-US" sz="4000" dirty="0"/>
              <a:t>dans le diocèse….</a:t>
            </a:r>
          </a:p>
        </p:txBody>
      </p:sp>
      <p:sp>
        <p:nvSpPr>
          <p:cNvPr id="23" name="sketchy line">
            <a:extLst>
              <a:ext uri="{FF2B5EF4-FFF2-40B4-BE49-F238E27FC236}">
                <a16:creationId xmlns:a16="http://schemas.microsoft.com/office/drawing/2014/main" id="{94C4C97C-8FB9-06A3-FD24-51203111C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space réservé du pied de page 8">
            <a:extLst>
              <a:ext uri="{FF2B5EF4-FFF2-40B4-BE49-F238E27FC236}">
                <a16:creationId xmlns:a16="http://schemas.microsoft.com/office/drawing/2014/main" id="{B0E0F101-AEA1-44A7-D137-14DA2886541E}"/>
              </a:ext>
            </a:extLst>
          </p:cNvPr>
          <p:cNvSpPr>
            <a:spLocks noGrp="1"/>
          </p:cNvSpPr>
          <p:nvPr>
            <p:ph type="ftr" sz="quarter" idx="11"/>
          </p:nvPr>
        </p:nvSpPr>
        <p:spPr/>
        <p:txBody>
          <a:bodyPr/>
          <a:lstStyle/>
          <a:p>
            <a:r>
              <a:rPr lang="fr-FR"/>
              <a:t>Assemblée diocésaine - Année Mission - 29 juin 2025</a:t>
            </a:r>
          </a:p>
        </p:txBody>
      </p:sp>
      <p:sp>
        <p:nvSpPr>
          <p:cNvPr id="10" name="Titre 1">
            <a:extLst>
              <a:ext uri="{FF2B5EF4-FFF2-40B4-BE49-F238E27FC236}">
                <a16:creationId xmlns:a16="http://schemas.microsoft.com/office/drawing/2014/main" id="{BE17AC07-A2D7-3330-3D93-737DF27ADA91}"/>
              </a:ext>
            </a:extLst>
          </p:cNvPr>
          <p:cNvSpPr txBox="1">
            <a:spLocks/>
          </p:cNvSpPr>
          <p:nvPr/>
        </p:nvSpPr>
        <p:spPr>
          <a:xfrm>
            <a:off x="572493" y="19114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Repérer les initiatives missionnaires…</a:t>
            </a:r>
          </a:p>
        </p:txBody>
      </p:sp>
      <p:pic>
        <p:nvPicPr>
          <p:cNvPr id="6" name="Image 5" descr="Une image contenant texte, capture d’écran, carte&#10;&#10;Le contenu généré par l’IA peut être incorrect.">
            <a:extLst>
              <a:ext uri="{FF2B5EF4-FFF2-40B4-BE49-F238E27FC236}">
                <a16:creationId xmlns:a16="http://schemas.microsoft.com/office/drawing/2014/main" id="{D17BD4EC-3E40-9AB5-6036-CCD76F978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19688" cy="6739341"/>
          </a:xfrm>
          <a:prstGeom prst="rect">
            <a:avLst/>
          </a:prstGeom>
        </p:spPr>
      </p:pic>
      <p:sp>
        <p:nvSpPr>
          <p:cNvPr id="7" name="Espace réservé du numéro de diapositive 6">
            <a:extLst>
              <a:ext uri="{FF2B5EF4-FFF2-40B4-BE49-F238E27FC236}">
                <a16:creationId xmlns:a16="http://schemas.microsoft.com/office/drawing/2014/main" id="{593EA899-DCB9-F17A-7EB0-F9E016996F64}"/>
              </a:ext>
            </a:extLst>
          </p:cNvPr>
          <p:cNvSpPr>
            <a:spLocks noGrp="1"/>
          </p:cNvSpPr>
          <p:nvPr>
            <p:ph type="sldNum" sz="quarter" idx="12"/>
          </p:nvPr>
        </p:nvSpPr>
        <p:spPr/>
        <p:txBody>
          <a:bodyPr/>
          <a:lstStyle/>
          <a:p>
            <a:fld id="{95BA01A1-3151-4566-AB50-66DC88D31EB6}" type="slidenum">
              <a:rPr lang="fr-FR" smtClean="0"/>
              <a:t>19</a:t>
            </a:fld>
            <a:endParaRPr lang="fr-FR"/>
          </a:p>
        </p:txBody>
      </p:sp>
    </p:spTree>
    <p:extLst>
      <p:ext uri="{BB962C8B-B14F-4D97-AF65-F5344CB8AC3E}">
        <p14:creationId xmlns:p14="http://schemas.microsoft.com/office/powerpoint/2010/main" val="261482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F0DAFA37-CE8D-F0B0-6E2F-36050CD38F51}"/>
              </a:ext>
            </a:extLst>
          </p:cNvPr>
          <p:cNvSpPr>
            <a:spLocks noGrp="1"/>
          </p:cNvSpPr>
          <p:nvPr>
            <p:ph type="ftr" sz="quarter" idx="11"/>
          </p:nvPr>
        </p:nvSpPr>
        <p:spPr/>
        <p:txBody>
          <a:bodyPr/>
          <a:lstStyle/>
          <a:p>
            <a:r>
              <a:rPr lang="fr-FR"/>
              <a:t>Assemblée diocésaine - Année Mission - 29 juin 2025</a:t>
            </a:r>
          </a:p>
        </p:txBody>
      </p:sp>
      <p:sp>
        <p:nvSpPr>
          <p:cNvPr id="5" name="Espace réservé du numéro de diapositive 4">
            <a:extLst>
              <a:ext uri="{FF2B5EF4-FFF2-40B4-BE49-F238E27FC236}">
                <a16:creationId xmlns:a16="http://schemas.microsoft.com/office/drawing/2014/main" id="{F6BAABA2-B46C-F154-E352-EAB3A8563C44}"/>
              </a:ext>
            </a:extLst>
          </p:cNvPr>
          <p:cNvSpPr>
            <a:spLocks noGrp="1"/>
          </p:cNvSpPr>
          <p:nvPr>
            <p:ph type="sldNum" sz="quarter" idx="12"/>
          </p:nvPr>
        </p:nvSpPr>
        <p:spPr/>
        <p:txBody>
          <a:bodyPr/>
          <a:lstStyle/>
          <a:p>
            <a:fld id="{95BA01A1-3151-4566-AB50-66DC88D31EB6}" type="slidenum">
              <a:rPr lang="fr-FR" smtClean="0"/>
              <a:t>2</a:t>
            </a:fld>
            <a:endParaRPr lang="fr-FR"/>
          </a:p>
        </p:txBody>
      </p:sp>
      <p:sp>
        <p:nvSpPr>
          <p:cNvPr id="7" name="ZoneTexte 6">
            <a:extLst>
              <a:ext uri="{FF2B5EF4-FFF2-40B4-BE49-F238E27FC236}">
                <a16:creationId xmlns:a16="http://schemas.microsoft.com/office/drawing/2014/main" id="{1A536E36-A7C6-3763-BF84-FD74454FBB56}"/>
              </a:ext>
            </a:extLst>
          </p:cNvPr>
          <p:cNvSpPr txBox="1"/>
          <p:nvPr/>
        </p:nvSpPr>
        <p:spPr>
          <a:xfrm>
            <a:off x="1285531" y="314288"/>
            <a:ext cx="9620938" cy="6001643"/>
          </a:xfrm>
          <a:prstGeom prst="rect">
            <a:avLst/>
          </a:prstGeom>
          <a:noFill/>
        </p:spPr>
        <p:txBody>
          <a:bodyPr wrap="square">
            <a:spAutoFit/>
          </a:bodyPr>
          <a:lstStyle/>
          <a:p>
            <a:pPr>
              <a:buNone/>
            </a:pP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Viens Esprit de Dieu vivant</a:t>
            </a:r>
            <a:b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Renouvelle tes enfants</a:t>
            </a:r>
            <a:b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Viens Esprit Saint, nous brûler de ton feu</a:t>
            </a:r>
            <a:endParaRPr lang="fr-FR" sz="32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32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Dans nos cœurs répands tes dons</a:t>
            </a:r>
            <a:b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Sur nos lèvres, inspire un chant</a:t>
            </a:r>
            <a:b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Viens Esprit Saint, viens transformer nos vies</a:t>
            </a:r>
            <a:endParaRPr lang="fr-FR" sz="32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3200" kern="100" dirty="0">
              <a:effectLst/>
              <a:latin typeface="Aptos" panose="020B0004020202020204" pitchFamily="34" charset="0"/>
              <a:ea typeface="Aptos" panose="020B0004020202020204" pitchFamily="34" charset="0"/>
              <a:cs typeface="Times New Roman" panose="02020603050405020304" pitchFamily="18" charset="0"/>
            </a:endParaRPr>
          </a:p>
          <a:p>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Esprit de lumière, Esprit créateur</a:t>
            </a:r>
            <a:b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Restaure en nous la joie, le feu, l'espérance</a:t>
            </a:r>
            <a:b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Affermis nos âmes, ranime nos cœurs</a:t>
            </a:r>
            <a:b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Pour témoigner de ton amour immense</a:t>
            </a:r>
            <a:endParaRPr lang="fr-FR"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5094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57D138-F53B-4A21-E9C6-A4BC96CE0C12}"/>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94C22F0-D0E1-0C9F-F207-F8ECDF451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45010C5-C054-660B-CF2E-006A129E60B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dirty="0"/>
              <a:t>Des initiatives </a:t>
            </a:r>
            <a:r>
              <a:rPr lang="en-US" sz="4000" dirty="0" err="1"/>
              <a:t>missionnaires</a:t>
            </a:r>
            <a:r>
              <a:rPr lang="en-US" sz="4000" dirty="0"/>
              <a:t> </a:t>
            </a:r>
            <a:br>
              <a:rPr lang="en-US" sz="4000" dirty="0"/>
            </a:br>
            <a:r>
              <a:rPr lang="en-US" sz="4000" dirty="0"/>
              <a:t>dans le diocèse….</a:t>
            </a:r>
          </a:p>
        </p:txBody>
      </p:sp>
      <p:sp>
        <p:nvSpPr>
          <p:cNvPr id="23" name="sketchy line">
            <a:extLst>
              <a:ext uri="{FF2B5EF4-FFF2-40B4-BE49-F238E27FC236}">
                <a16:creationId xmlns:a16="http://schemas.microsoft.com/office/drawing/2014/main" id="{79EC2C65-1064-97EC-C4F3-1771F9C54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space réservé du pied de page 8">
            <a:extLst>
              <a:ext uri="{FF2B5EF4-FFF2-40B4-BE49-F238E27FC236}">
                <a16:creationId xmlns:a16="http://schemas.microsoft.com/office/drawing/2014/main" id="{EF21C9B7-858F-79E4-F695-DC0ED4CF1A8A}"/>
              </a:ext>
            </a:extLst>
          </p:cNvPr>
          <p:cNvSpPr>
            <a:spLocks noGrp="1"/>
          </p:cNvSpPr>
          <p:nvPr>
            <p:ph type="ftr" sz="quarter" idx="11"/>
          </p:nvPr>
        </p:nvSpPr>
        <p:spPr>
          <a:xfrm>
            <a:off x="4001493" y="6484140"/>
            <a:ext cx="4114800" cy="365125"/>
          </a:xfrm>
        </p:spPr>
        <p:txBody>
          <a:bodyPr/>
          <a:lstStyle/>
          <a:p>
            <a:r>
              <a:rPr lang="fr-FR" dirty="0"/>
              <a:t>Assemblée diocésaine - Année Mission - 29 juin 2025</a:t>
            </a:r>
          </a:p>
        </p:txBody>
      </p:sp>
      <p:sp>
        <p:nvSpPr>
          <p:cNvPr id="10" name="Titre 1">
            <a:extLst>
              <a:ext uri="{FF2B5EF4-FFF2-40B4-BE49-F238E27FC236}">
                <a16:creationId xmlns:a16="http://schemas.microsoft.com/office/drawing/2014/main" id="{5A0A599E-11E7-F9E5-1D61-CA6DA3D138BF}"/>
              </a:ext>
            </a:extLst>
          </p:cNvPr>
          <p:cNvSpPr txBox="1">
            <a:spLocks/>
          </p:cNvSpPr>
          <p:nvPr/>
        </p:nvSpPr>
        <p:spPr>
          <a:xfrm>
            <a:off x="572493" y="17971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Et si on allait visiter le site du diocèse…</a:t>
            </a:r>
          </a:p>
        </p:txBody>
      </p:sp>
      <p:sp>
        <p:nvSpPr>
          <p:cNvPr id="4" name="Espace réservé du numéro de diapositive 3">
            <a:extLst>
              <a:ext uri="{FF2B5EF4-FFF2-40B4-BE49-F238E27FC236}">
                <a16:creationId xmlns:a16="http://schemas.microsoft.com/office/drawing/2014/main" id="{D9EEA8F9-E619-5ED7-F732-38A4D5B97D39}"/>
              </a:ext>
            </a:extLst>
          </p:cNvPr>
          <p:cNvSpPr>
            <a:spLocks noGrp="1"/>
          </p:cNvSpPr>
          <p:nvPr>
            <p:ph type="sldNum" sz="quarter" idx="12"/>
          </p:nvPr>
        </p:nvSpPr>
        <p:spPr/>
        <p:txBody>
          <a:bodyPr/>
          <a:lstStyle/>
          <a:p>
            <a:fld id="{95BA01A1-3151-4566-AB50-66DC88D31EB6}" type="slidenum">
              <a:rPr lang="fr-FR" smtClean="0"/>
              <a:t>20</a:t>
            </a:fld>
            <a:endParaRPr lang="fr-FR"/>
          </a:p>
        </p:txBody>
      </p:sp>
      <p:sp>
        <p:nvSpPr>
          <p:cNvPr id="7" name="Espace réservé du contenu 6">
            <a:extLst>
              <a:ext uri="{FF2B5EF4-FFF2-40B4-BE49-F238E27FC236}">
                <a16:creationId xmlns:a16="http://schemas.microsoft.com/office/drawing/2014/main" id="{F95E6ADF-77F2-95D1-4E05-E5B61E3028A1}"/>
              </a:ext>
            </a:extLst>
          </p:cNvPr>
          <p:cNvSpPr>
            <a:spLocks noGrp="1"/>
          </p:cNvSpPr>
          <p:nvPr>
            <p:ph idx="1"/>
          </p:nvPr>
        </p:nvSpPr>
        <p:spPr>
          <a:xfrm>
            <a:off x="7201387" y="3692700"/>
            <a:ext cx="4606963" cy="670782"/>
          </a:xfrm>
        </p:spPr>
        <p:txBody>
          <a:bodyPr>
            <a:normAutofit/>
          </a:bodyPr>
          <a:lstStyle/>
          <a:p>
            <a:pPr marL="0" indent="0" algn="ctr">
              <a:buNone/>
            </a:pPr>
            <a:r>
              <a:rPr lang="fr-FR" sz="3600" dirty="0">
                <a:hlinkClick r:id="rId3"/>
              </a:rPr>
              <a:t>Diocèse de Troyes</a:t>
            </a:r>
            <a:endParaRPr lang="fr-FR" sz="3600" dirty="0"/>
          </a:p>
        </p:txBody>
      </p:sp>
      <p:pic>
        <p:nvPicPr>
          <p:cNvPr id="8" name="Image 7" descr="Une image contenant texte, habits, personne, capture d’écran&#10;&#10;Le contenu généré par l’IA peut être incorrect.">
            <a:extLst>
              <a:ext uri="{FF2B5EF4-FFF2-40B4-BE49-F238E27FC236}">
                <a16:creationId xmlns:a16="http://schemas.microsoft.com/office/drawing/2014/main" id="{BB6259CF-6B06-C162-6ED0-B24D0DA809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76" y="2877223"/>
            <a:ext cx="6585352" cy="3598182"/>
          </a:xfrm>
          <a:prstGeom prst="rect">
            <a:avLst/>
          </a:prstGeom>
        </p:spPr>
      </p:pic>
    </p:spTree>
    <p:extLst>
      <p:ext uri="{BB962C8B-B14F-4D97-AF65-F5344CB8AC3E}">
        <p14:creationId xmlns:p14="http://schemas.microsoft.com/office/powerpoint/2010/main" val="2072419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NGRÈS MISSION 2025 - Congrès Mission">
            <a:extLst>
              <a:ext uri="{FF2B5EF4-FFF2-40B4-BE49-F238E27FC236}">
                <a16:creationId xmlns:a16="http://schemas.microsoft.com/office/drawing/2014/main" id="{981AA10C-5146-7E2F-4699-B8D5E3908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701"/>
          <a:stretch>
            <a:fillRect/>
          </a:stretch>
        </p:blipFill>
        <p:spPr bwMode="auto">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6A9899FE-5083-9B2C-876E-6305A093888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Assemblée diocésaine - Année Mission - 29 juin 2025</a:t>
            </a:r>
          </a:p>
        </p:txBody>
      </p:sp>
      <p:sp>
        <p:nvSpPr>
          <p:cNvPr id="5" name="Espace réservé du numéro de diapositive 4">
            <a:extLst>
              <a:ext uri="{FF2B5EF4-FFF2-40B4-BE49-F238E27FC236}">
                <a16:creationId xmlns:a16="http://schemas.microsoft.com/office/drawing/2014/main" id="{668C818C-936D-84FC-0697-D700E72CD80D}"/>
              </a:ext>
            </a:extLst>
          </p:cNvPr>
          <p:cNvSpPr>
            <a:spLocks noGrp="1"/>
          </p:cNvSpPr>
          <p:nvPr>
            <p:ph type="sldNum" sz="quarter" idx="12"/>
          </p:nvPr>
        </p:nvSpPr>
        <p:spPr>
          <a:xfrm>
            <a:off x="10668000" y="6356350"/>
            <a:ext cx="685800" cy="365125"/>
          </a:xfrm>
        </p:spPr>
        <p:txBody>
          <a:bodyPr vert="horz" lIns="91440" tIns="45720" rIns="91440" bIns="45720" rtlCol="0" anchor="ctr">
            <a:normAutofit/>
          </a:bodyPr>
          <a:lstStyle/>
          <a:p>
            <a:pPr>
              <a:spcAft>
                <a:spcPts val="600"/>
              </a:spcAft>
            </a:pPr>
            <a:fld id="{95BA01A1-3151-4566-AB50-66DC88D31EB6}" type="slidenum">
              <a:rPr lang="en-US" smtClean="0">
                <a:solidFill>
                  <a:schemeClr val="tx1">
                    <a:tint val="75000"/>
                  </a:schemeClr>
                </a:solidFill>
              </a:rPr>
              <a:pPr>
                <a:spcAft>
                  <a:spcPts val="600"/>
                </a:spcAft>
              </a:pPr>
              <a:t>21</a:t>
            </a:fld>
            <a:endParaRPr lang="en-US">
              <a:solidFill>
                <a:schemeClr val="tx1">
                  <a:tint val="75000"/>
                </a:schemeClr>
              </a:solidFill>
            </a:endParaRPr>
          </a:p>
        </p:txBody>
      </p:sp>
    </p:spTree>
    <p:extLst>
      <p:ext uri="{BB962C8B-B14F-4D97-AF65-F5344CB8AC3E}">
        <p14:creationId xmlns:p14="http://schemas.microsoft.com/office/powerpoint/2010/main" val="2164749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E5EBBF-D255-8173-14DD-5B974FEDCBA8}"/>
            </a:ext>
          </a:extLst>
        </p:cNvPr>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A621A8E9-5203-5C47-8476-E5925BA954A9}"/>
              </a:ext>
            </a:extLst>
          </p:cNvPr>
          <p:cNvSpPr txBox="1"/>
          <p:nvPr/>
        </p:nvSpPr>
        <p:spPr>
          <a:xfrm>
            <a:off x="-114994" y="3429000"/>
            <a:ext cx="9238211" cy="1725291"/>
          </a:xfrm>
          <a:prstGeom prst="rect">
            <a:avLst/>
          </a:prstGeom>
        </p:spPr>
        <p:txBody>
          <a:bodyPr vert="horz" lIns="91440" tIns="45720" rIns="91440" bIns="45720" rtlCol="0">
            <a:noAutofit/>
          </a:bodyPr>
          <a:lstStyle/>
          <a:p>
            <a:pPr marL="533400">
              <a:lnSpc>
                <a:spcPct val="90000"/>
              </a:lnSpc>
              <a:spcAft>
                <a:spcPts val="600"/>
              </a:spcAft>
            </a:pPr>
            <a:r>
              <a:rPr lang="en-US" sz="3200" dirty="0" err="1">
                <a:effectLst/>
              </a:rPr>
              <a:t>Écoute</a:t>
            </a:r>
            <a:r>
              <a:rPr lang="en-US" sz="3200" dirty="0">
                <a:effectLst/>
              </a:rPr>
              <a:t>, ton Dieu </a:t>
            </a:r>
            <a:r>
              <a:rPr lang="en-US" sz="3200" dirty="0" err="1">
                <a:effectLst/>
              </a:rPr>
              <a:t>t'appelle</a:t>
            </a:r>
            <a:r>
              <a:rPr lang="en-US" sz="3200" dirty="0">
                <a:effectLst/>
              </a:rPr>
              <a:t> : « </a:t>
            </a:r>
            <a:r>
              <a:rPr lang="en-US" sz="3200" dirty="0" err="1">
                <a:effectLst/>
              </a:rPr>
              <a:t>viens</a:t>
            </a:r>
            <a:r>
              <a:rPr lang="en-US" sz="3200" dirty="0">
                <a:effectLst/>
              </a:rPr>
              <a:t>, suis-</a:t>
            </a:r>
            <a:r>
              <a:rPr lang="en-US" sz="3200" dirty="0" err="1">
                <a:effectLst/>
              </a:rPr>
              <a:t>moi</a:t>
            </a:r>
            <a:r>
              <a:rPr lang="en-US" sz="3200" dirty="0">
                <a:effectLst/>
              </a:rPr>
              <a:t> »</a:t>
            </a:r>
          </a:p>
          <a:p>
            <a:pPr marL="533400">
              <a:lnSpc>
                <a:spcPct val="90000"/>
              </a:lnSpc>
              <a:spcAft>
                <a:spcPts val="600"/>
              </a:spcAft>
            </a:pPr>
            <a:r>
              <a:rPr lang="en-US" sz="3200" dirty="0" err="1">
                <a:effectLst/>
              </a:rPr>
              <a:t>Lève-toi</a:t>
            </a:r>
            <a:r>
              <a:rPr lang="en-US" sz="3200" dirty="0">
                <a:effectLst/>
              </a:rPr>
              <a:t> et ne </a:t>
            </a:r>
            <a:r>
              <a:rPr lang="en-US" sz="3200" dirty="0" err="1">
                <a:effectLst/>
              </a:rPr>
              <a:t>crains</a:t>
            </a:r>
            <a:r>
              <a:rPr lang="en-US" sz="3200" dirty="0">
                <a:effectLst/>
              </a:rPr>
              <a:t> pas de marcher avec Lui</a:t>
            </a:r>
          </a:p>
          <a:p>
            <a:pPr marL="533400">
              <a:lnSpc>
                <a:spcPct val="90000"/>
              </a:lnSpc>
              <a:spcAft>
                <a:spcPts val="600"/>
              </a:spcAft>
            </a:pPr>
            <a:r>
              <a:rPr lang="en-US" sz="3200" dirty="0">
                <a:effectLst/>
              </a:rPr>
              <a:t>Il </a:t>
            </a:r>
            <a:r>
              <a:rPr lang="en-US" sz="3200" dirty="0" err="1">
                <a:effectLst/>
              </a:rPr>
              <a:t>est</a:t>
            </a:r>
            <a:r>
              <a:rPr lang="en-US" sz="3200" dirty="0">
                <a:effectLst/>
              </a:rPr>
              <a:t> ton chemin de Vie, la route de ta joie (bis) !</a:t>
            </a:r>
          </a:p>
        </p:txBody>
      </p:sp>
      <p:sp>
        <p:nvSpPr>
          <p:cNvPr id="4" name="Espace réservé du pied de page 3">
            <a:extLst>
              <a:ext uri="{FF2B5EF4-FFF2-40B4-BE49-F238E27FC236}">
                <a16:creationId xmlns:a16="http://schemas.microsoft.com/office/drawing/2014/main" id="{F97C6350-33C9-C522-6829-021AF78EB605}"/>
              </a:ext>
            </a:extLst>
          </p:cNvPr>
          <p:cNvSpPr>
            <a:spLocks noGrp="1"/>
          </p:cNvSpPr>
          <p:nvPr>
            <p:ph type="ftr" sz="quarter" idx="11"/>
          </p:nvPr>
        </p:nvSpPr>
        <p:spPr>
          <a:xfrm>
            <a:off x="4354826" y="6457228"/>
            <a:ext cx="3479299" cy="365125"/>
          </a:xfrm>
        </p:spPr>
        <p:txBody>
          <a:bodyPr vert="horz" lIns="91440" tIns="45720" rIns="91440" bIns="45720" rtlCol="0" anchor="ctr">
            <a:normAutofit/>
          </a:bodyPr>
          <a:lstStyle/>
          <a:p>
            <a:pPr algn="l">
              <a:spcAft>
                <a:spcPts val="600"/>
              </a:spcAft>
              <a:defRPr/>
            </a:pPr>
            <a:r>
              <a:rPr lang="en-US" kern="1200" dirty="0">
                <a:solidFill>
                  <a:schemeClr val="tx1"/>
                </a:solidFill>
                <a:latin typeface="Calibri" panose="020F0502020204030204"/>
                <a:ea typeface="+mn-ea"/>
                <a:cs typeface="+mn-cs"/>
              </a:rPr>
              <a:t>Assemblée </a:t>
            </a:r>
            <a:r>
              <a:rPr lang="en-US" kern="1200" dirty="0" err="1">
                <a:solidFill>
                  <a:schemeClr val="tx1"/>
                </a:solidFill>
                <a:latin typeface="Calibri" panose="020F0502020204030204"/>
                <a:ea typeface="+mn-ea"/>
                <a:cs typeface="+mn-cs"/>
              </a:rPr>
              <a:t>diocésaine</a:t>
            </a:r>
            <a:r>
              <a:rPr lang="en-US" kern="1200" dirty="0">
                <a:solidFill>
                  <a:schemeClr val="tx1"/>
                </a:solidFill>
                <a:latin typeface="Calibri" panose="020F0502020204030204"/>
                <a:ea typeface="+mn-ea"/>
                <a:cs typeface="+mn-cs"/>
              </a:rPr>
              <a:t> - </a:t>
            </a:r>
            <a:r>
              <a:rPr lang="en-US" kern="1200" dirty="0" err="1">
                <a:solidFill>
                  <a:schemeClr val="tx1"/>
                </a:solidFill>
                <a:latin typeface="Calibri" panose="020F0502020204030204"/>
                <a:ea typeface="+mn-ea"/>
                <a:cs typeface="+mn-cs"/>
              </a:rPr>
              <a:t>Année</a:t>
            </a:r>
            <a:r>
              <a:rPr lang="en-US" kern="1200" dirty="0">
                <a:solidFill>
                  <a:schemeClr val="tx1"/>
                </a:solidFill>
                <a:latin typeface="Calibri" panose="020F0502020204030204"/>
                <a:ea typeface="+mn-ea"/>
                <a:cs typeface="+mn-cs"/>
              </a:rPr>
              <a:t> Mission - 29 </a:t>
            </a:r>
            <a:r>
              <a:rPr lang="en-US" kern="1200" dirty="0" err="1">
                <a:solidFill>
                  <a:schemeClr val="tx1"/>
                </a:solidFill>
                <a:latin typeface="Calibri" panose="020F0502020204030204"/>
                <a:ea typeface="+mn-ea"/>
                <a:cs typeface="+mn-cs"/>
              </a:rPr>
              <a:t>juin</a:t>
            </a:r>
            <a:r>
              <a:rPr lang="en-US" kern="1200" dirty="0">
                <a:solidFill>
                  <a:schemeClr val="tx1"/>
                </a:solidFill>
                <a:latin typeface="Calibri" panose="020F0502020204030204"/>
                <a:ea typeface="+mn-ea"/>
                <a:cs typeface="+mn-cs"/>
              </a:rPr>
              <a:t> 2025</a:t>
            </a:r>
          </a:p>
        </p:txBody>
      </p:sp>
      <p:sp>
        <p:nvSpPr>
          <p:cNvPr id="5" name="Espace réservé du numéro de diapositive 4">
            <a:extLst>
              <a:ext uri="{FF2B5EF4-FFF2-40B4-BE49-F238E27FC236}">
                <a16:creationId xmlns:a16="http://schemas.microsoft.com/office/drawing/2014/main" id="{A8A88DE1-59D1-7F67-DDAD-E6FB1EC7852C}"/>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95BA01A1-3151-4566-AB50-66DC88D31EB6}" type="slidenum">
              <a:rPr lang="en-US" smtClean="0">
                <a:solidFill>
                  <a:srgbClr val="FFFFFF"/>
                </a:solidFill>
                <a:latin typeface="Calibri" panose="020F0502020204030204"/>
              </a:rPr>
              <a:pPr>
                <a:spcAft>
                  <a:spcPts val="600"/>
                </a:spcAft>
                <a:defRPr/>
              </a:pPr>
              <a:t>22</a:t>
            </a:fld>
            <a:endParaRPr lang="en-US">
              <a:solidFill>
                <a:srgbClr val="FFFFFF"/>
              </a:solidFill>
              <a:latin typeface="Calibri" panose="020F0502020204030204"/>
            </a:endParaRPr>
          </a:p>
        </p:txBody>
      </p:sp>
      <p:pic>
        <p:nvPicPr>
          <p:cNvPr id="1030" name="Picture 6" descr="Parle, Seigneur, ton serviteur écoute... - Paroisse de Faches-Thumesnil">
            <a:extLst>
              <a:ext uri="{FF2B5EF4-FFF2-40B4-BE49-F238E27FC236}">
                <a16:creationId xmlns:a16="http://schemas.microsoft.com/office/drawing/2014/main" id="{10F60EA4-9214-EF1E-C7F6-B664BEE9F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0778" y="218209"/>
            <a:ext cx="3197243" cy="642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85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65FF3F-639C-028B-2B9E-89D45BC614D2}"/>
            </a:ext>
          </a:extLst>
        </p:cNvPr>
        <p:cNvGrpSpPr/>
        <p:nvPr/>
      </p:nvGrpSpPr>
      <p:grpSpPr>
        <a:xfrm>
          <a:off x="0" y="0"/>
          <a:ext cx="0" cy="0"/>
          <a:chOff x="0" y="0"/>
          <a:chExt cx="0" cy="0"/>
        </a:xfrm>
      </p:grpSpPr>
      <p:sp useBgFill="1">
        <p:nvSpPr>
          <p:cNvPr id="8213" name="Rectangle 82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CA353C7-A8DC-AE49-6F9C-F970FB855311}"/>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err="1"/>
              <a:t>Méditation</a:t>
            </a:r>
            <a:r>
              <a:rPr lang="en-US" sz="5400" dirty="0"/>
              <a:t> </a:t>
            </a:r>
            <a:r>
              <a:rPr lang="en-US" sz="5400" dirty="0" err="1"/>
              <a:t>biblique</a:t>
            </a:r>
            <a:endParaRPr lang="en-US" sz="5400" dirty="0"/>
          </a:p>
        </p:txBody>
      </p:sp>
      <p:sp>
        <p:nvSpPr>
          <p:cNvPr id="82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ible : 1 Samuel 3,1-20, une exégèse, par Jean-Philippe Lepelletier">
            <a:extLst>
              <a:ext uri="{FF2B5EF4-FFF2-40B4-BE49-F238E27FC236}">
                <a16:creationId xmlns:a16="http://schemas.microsoft.com/office/drawing/2014/main" id="{41B27BC5-5F82-A45D-7DC5-9355B9C14A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69" r="27278"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2" name="Espace réservé du pied de page 31">
            <a:extLst>
              <a:ext uri="{FF2B5EF4-FFF2-40B4-BE49-F238E27FC236}">
                <a16:creationId xmlns:a16="http://schemas.microsoft.com/office/drawing/2014/main" id="{88BA1645-A8E5-F445-3985-FC557198402C}"/>
              </a:ext>
            </a:extLst>
          </p:cNvPr>
          <p:cNvSpPr>
            <a:spLocks noGrp="1"/>
          </p:cNvSpPr>
          <p:nvPr>
            <p:ph type="ftr" sz="quarter" idx="11"/>
          </p:nvPr>
        </p:nvSpPr>
        <p:spPr>
          <a:xfrm>
            <a:off x="6094476" y="6420146"/>
            <a:ext cx="4114800" cy="365125"/>
          </a:xfrm>
        </p:spPr>
        <p:txBody>
          <a:bodyPr vert="horz" lIns="91440" tIns="45720" rIns="91440" bIns="45720" rtlCol="0" anchor="ctr">
            <a:normAutofit/>
          </a:bodyPr>
          <a:lstStyle/>
          <a:p>
            <a:pPr algn="l">
              <a:spcAft>
                <a:spcPts val="600"/>
              </a:spcAft>
              <a:defRPr/>
            </a:pPr>
            <a:r>
              <a:rPr lang="en-US" kern="1200" dirty="0">
                <a:solidFill>
                  <a:schemeClr val="tx1"/>
                </a:solidFill>
                <a:latin typeface="Calibri" panose="020F0502020204030204"/>
                <a:ea typeface="+mn-ea"/>
                <a:cs typeface="+mn-cs"/>
              </a:rPr>
              <a:t>Assemblée </a:t>
            </a:r>
            <a:r>
              <a:rPr lang="en-US" kern="1200" dirty="0" err="1">
                <a:solidFill>
                  <a:schemeClr val="tx1"/>
                </a:solidFill>
                <a:latin typeface="Calibri" panose="020F0502020204030204"/>
                <a:ea typeface="+mn-ea"/>
                <a:cs typeface="+mn-cs"/>
              </a:rPr>
              <a:t>diocésaine</a:t>
            </a:r>
            <a:r>
              <a:rPr lang="en-US" kern="1200" dirty="0">
                <a:solidFill>
                  <a:schemeClr val="tx1"/>
                </a:solidFill>
                <a:latin typeface="Calibri" panose="020F0502020204030204"/>
                <a:ea typeface="+mn-ea"/>
                <a:cs typeface="+mn-cs"/>
              </a:rPr>
              <a:t> - </a:t>
            </a:r>
            <a:r>
              <a:rPr lang="en-US" kern="1200" dirty="0" err="1">
                <a:solidFill>
                  <a:schemeClr val="tx1"/>
                </a:solidFill>
                <a:latin typeface="Calibri" panose="020F0502020204030204"/>
                <a:ea typeface="+mn-ea"/>
                <a:cs typeface="+mn-cs"/>
              </a:rPr>
              <a:t>Année</a:t>
            </a:r>
            <a:r>
              <a:rPr lang="en-US" kern="1200" dirty="0">
                <a:solidFill>
                  <a:schemeClr val="tx1"/>
                </a:solidFill>
                <a:latin typeface="Calibri" panose="020F0502020204030204"/>
                <a:ea typeface="+mn-ea"/>
                <a:cs typeface="+mn-cs"/>
              </a:rPr>
              <a:t> Mission - 29 </a:t>
            </a:r>
            <a:r>
              <a:rPr lang="en-US" kern="1200" dirty="0" err="1">
                <a:solidFill>
                  <a:schemeClr val="tx1"/>
                </a:solidFill>
                <a:latin typeface="Calibri" panose="020F0502020204030204"/>
                <a:ea typeface="+mn-ea"/>
                <a:cs typeface="+mn-cs"/>
              </a:rPr>
              <a:t>juin</a:t>
            </a:r>
            <a:r>
              <a:rPr lang="en-US" kern="1200" dirty="0">
                <a:solidFill>
                  <a:schemeClr val="tx1"/>
                </a:solidFill>
                <a:latin typeface="Calibri" panose="020F0502020204030204"/>
                <a:ea typeface="+mn-ea"/>
                <a:cs typeface="+mn-cs"/>
              </a:rPr>
              <a:t> 2025</a:t>
            </a:r>
          </a:p>
        </p:txBody>
      </p:sp>
      <p:sp>
        <p:nvSpPr>
          <p:cNvPr id="5" name="Espace réservé du numéro de diapositive 4">
            <a:extLst>
              <a:ext uri="{FF2B5EF4-FFF2-40B4-BE49-F238E27FC236}">
                <a16:creationId xmlns:a16="http://schemas.microsoft.com/office/drawing/2014/main" id="{787AB494-F1B3-2029-406E-1329F72E594E}"/>
              </a:ext>
            </a:extLst>
          </p:cNvPr>
          <p:cNvSpPr>
            <a:spLocks noGrp="1"/>
          </p:cNvSpPr>
          <p:nvPr>
            <p:ph type="sldNum" sz="quarter" idx="12"/>
          </p:nvPr>
        </p:nvSpPr>
        <p:spPr>
          <a:xfrm>
            <a:off x="10591800" y="6356350"/>
            <a:ext cx="762000" cy="365125"/>
          </a:xfrm>
        </p:spPr>
        <p:txBody>
          <a:bodyPr vert="horz" lIns="91440" tIns="45720" rIns="91440" bIns="45720" rtlCol="0" anchor="ctr">
            <a:normAutofit/>
          </a:bodyPr>
          <a:lstStyle/>
          <a:p>
            <a:pPr>
              <a:spcAft>
                <a:spcPts val="600"/>
              </a:spcAft>
              <a:defRPr/>
            </a:pPr>
            <a:fld id="{95BA01A1-3151-4566-AB50-66DC88D31EB6}" type="slidenum">
              <a:rPr lang="en-US">
                <a:solidFill>
                  <a:srgbClr val="FFFFFF"/>
                </a:solidFill>
                <a:latin typeface="Calibri" panose="020F0502020204030204"/>
              </a:rPr>
              <a:pPr>
                <a:spcAft>
                  <a:spcPts val="600"/>
                </a:spcAft>
                <a:defRPr/>
              </a:pPr>
              <a:t>23</a:t>
            </a:fld>
            <a:endParaRPr lang="en-US">
              <a:solidFill>
                <a:srgbClr val="FFFFFF"/>
              </a:solidFill>
              <a:latin typeface="Calibri" panose="020F0502020204030204"/>
            </a:endParaRPr>
          </a:p>
        </p:txBody>
      </p:sp>
      <p:pic>
        <p:nvPicPr>
          <p:cNvPr id="8194" name="Picture 2" descr="Étude biblique">
            <a:extLst>
              <a:ext uri="{FF2B5EF4-FFF2-40B4-BE49-F238E27FC236}">
                <a16:creationId xmlns:a16="http://schemas.microsoft.com/office/drawing/2014/main" id="{519B63A5-A74C-9A33-8304-547CCAFCB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116" r="12183"/>
          <a:stretch>
            <a:fillRect/>
          </a:stretch>
        </p:blipFill>
        <p:spPr bwMode="auto">
          <a:xfrm>
            <a:off x="5608500" y="7462073"/>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819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8ED78B58-E736-6748-6442-CDA7ABA2EC11}"/>
              </a:ext>
            </a:extLst>
          </p:cNvPr>
          <p:cNvSpPr>
            <a:spLocks noGrp="1"/>
          </p:cNvSpPr>
          <p:nvPr>
            <p:ph type="ftr" sz="quarter" idx="11"/>
          </p:nvPr>
        </p:nvSpPr>
        <p:spPr>
          <a:xfrm>
            <a:off x="3813412" y="6528581"/>
            <a:ext cx="4114800" cy="365125"/>
          </a:xfrm>
        </p:spPr>
        <p:txBody>
          <a:bodyPr/>
          <a:lstStyle/>
          <a:p>
            <a:r>
              <a:rPr lang="fr-FR"/>
              <a:t>Assemblée diocésaine - Année Mission - 29 juin 2025</a:t>
            </a:r>
          </a:p>
        </p:txBody>
      </p:sp>
      <p:sp>
        <p:nvSpPr>
          <p:cNvPr id="5" name="Espace réservé du numéro de diapositive 4">
            <a:extLst>
              <a:ext uri="{FF2B5EF4-FFF2-40B4-BE49-F238E27FC236}">
                <a16:creationId xmlns:a16="http://schemas.microsoft.com/office/drawing/2014/main" id="{96EE04EB-EE04-60C7-884E-E541C9E0871A}"/>
              </a:ext>
            </a:extLst>
          </p:cNvPr>
          <p:cNvSpPr>
            <a:spLocks noGrp="1"/>
          </p:cNvSpPr>
          <p:nvPr>
            <p:ph type="sldNum" sz="quarter" idx="12"/>
          </p:nvPr>
        </p:nvSpPr>
        <p:spPr/>
        <p:txBody>
          <a:bodyPr/>
          <a:lstStyle/>
          <a:p>
            <a:fld id="{95BA01A1-3151-4566-AB50-66DC88D31EB6}" type="slidenum">
              <a:rPr lang="fr-FR" smtClean="0"/>
              <a:t>24</a:t>
            </a:fld>
            <a:endParaRPr lang="fr-FR"/>
          </a:p>
        </p:txBody>
      </p:sp>
      <p:sp>
        <p:nvSpPr>
          <p:cNvPr id="7" name="ZoneTexte 6">
            <a:extLst>
              <a:ext uri="{FF2B5EF4-FFF2-40B4-BE49-F238E27FC236}">
                <a16:creationId xmlns:a16="http://schemas.microsoft.com/office/drawing/2014/main" id="{00791C39-CDAA-963F-A303-D872A4383E01}"/>
              </a:ext>
            </a:extLst>
          </p:cNvPr>
          <p:cNvSpPr txBox="1"/>
          <p:nvPr/>
        </p:nvSpPr>
        <p:spPr>
          <a:xfrm>
            <a:off x="118281" y="280702"/>
            <a:ext cx="11955438" cy="6296596"/>
          </a:xfrm>
          <a:prstGeom prst="rect">
            <a:avLst/>
          </a:prstGeom>
          <a:noFill/>
        </p:spPr>
        <p:txBody>
          <a:bodyPr wrap="square">
            <a:spAutoFit/>
          </a:bodyPr>
          <a:lstStyle/>
          <a:p>
            <a:pPr algn="l">
              <a:spcAft>
                <a:spcPts val="2250"/>
              </a:spcAft>
              <a:buNone/>
            </a:pPr>
            <a:r>
              <a:rPr lang="fr-FR" b="0" i="0" cap="all" dirty="0">
                <a:solidFill>
                  <a:srgbClr val="333333"/>
                </a:solidFill>
                <a:effectLst/>
                <a:latin typeface="Open Sans" panose="020B0606030504020204" pitchFamily="34" charset="0"/>
              </a:rPr>
              <a:t>Premier livre de Samuel 3, 1-10</a:t>
            </a:r>
          </a:p>
          <a:p>
            <a:pPr algn="l">
              <a:spcAft>
                <a:spcPts val="750"/>
              </a:spcAft>
              <a:buNone/>
            </a:pPr>
            <a:r>
              <a:rPr lang="fr-FR" b="1" i="0" dirty="0">
                <a:solidFill>
                  <a:srgbClr val="BF2329"/>
                </a:solidFill>
                <a:effectLst/>
                <a:latin typeface="Open Sans" panose="020B0606030504020204" pitchFamily="34" charset="0"/>
              </a:rPr>
              <a:t>01</a:t>
            </a:r>
            <a:r>
              <a:rPr lang="fr-FR" b="0" i="0" dirty="0">
                <a:solidFill>
                  <a:srgbClr val="333333"/>
                </a:solidFill>
                <a:effectLst/>
                <a:latin typeface="Open Sans" panose="020B0606030504020204" pitchFamily="34" charset="0"/>
              </a:rPr>
              <a:t> Le jeune Samuel assurait le service du Seigneur en présence du prêtre </a:t>
            </a:r>
            <a:r>
              <a:rPr lang="fr-FR" b="0" i="0" dirty="0" err="1">
                <a:solidFill>
                  <a:srgbClr val="333333"/>
                </a:solidFill>
                <a:effectLst/>
                <a:latin typeface="Open Sans" panose="020B0606030504020204" pitchFamily="34" charset="0"/>
              </a:rPr>
              <a:t>Éli</a:t>
            </a:r>
            <a:r>
              <a:rPr lang="fr-FR" b="0" i="0" dirty="0">
                <a:solidFill>
                  <a:srgbClr val="333333"/>
                </a:solidFill>
                <a:effectLst/>
                <a:latin typeface="Open Sans" panose="020B0606030504020204" pitchFamily="34" charset="0"/>
              </a:rPr>
              <a:t>. La parole du Seigneur était rare en ces jours-là, et la vision, peu répandue.</a:t>
            </a:r>
          </a:p>
          <a:p>
            <a:pPr algn="l">
              <a:spcAft>
                <a:spcPts val="750"/>
              </a:spcAft>
              <a:buNone/>
            </a:pPr>
            <a:r>
              <a:rPr lang="fr-FR" b="1" i="0" dirty="0">
                <a:solidFill>
                  <a:srgbClr val="BF2329"/>
                </a:solidFill>
                <a:effectLst/>
                <a:latin typeface="Open Sans" panose="020B0606030504020204" pitchFamily="34" charset="0"/>
              </a:rPr>
              <a:t>02</a:t>
            </a:r>
            <a:r>
              <a:rPr lang="fr-FR" b="0" i="0" dirty="0">
                <a:solidFill>
                  <a:srgbClr val="333333"/>
                </a:solidFill>
                <a:effectLst/>
                <a:latin typeface="Open Sans" panose="020B0606030504020204" pitchFamily="34" charset="0"/>
              </a:rPr>
              <a:t> Un jour, </a:t>
            </a:r>
            <a:r>
              <a:rPr lang="fr-FR" b="0" i="0" dirty="0" err="1">
                <a:solidFill>
                  <a:srgbClr val="333333"/>
                </a:solidFill>
                <a:effectLst/>
                <a:latin typeface="Open Sans" panose="020B0606030504020204" pitchFamily="34" charset="0"/>
              </a:rPr>
              <a:t>Éli</a:t>
            </a:r>
            <a:r>
              <a:rPr lang="fr-FR" b="0" i="0" dirty="0">
                <a:solidFill>
                  <a:srgbClr val="333333"/>
                </a:solidFill>
                <a:effectLst/>
                <a:latin typeface="Open Sans" panose="020B0606030504020204" pitchFamily="34" charset="0"/>
              </a:rPr>
              <a:t> était couché à sa place habituelle – sa vue avait baissé et il ne pouvait plus bien voir.</a:t>
            </a:r>
          </a:p>
          <a:p>
            <a:pPr algn="l">
              <a:spcAft>
                <a:spcPts val="750"/>
              </a:spcAft>
              <a:buNone/>
            </a:pPr>
            <a:r>
              <a:rPr lang="fr-FR" b="1" i="0" dirty="0">
                <a:solidFill>
                  <a:srgbClr val="BF2329"/>
                </a:solidFill>
                <a:effectLst/>
                <a:latin typeface="Open Sans" panose="020B0606030504020204" pitchFamily="34" charset="0"/>
              </a:rPr>
              <a:t>03</a:t>
            </a:r>
            <a:r>
              <a:rPr lang="fr-FR" b="0" i="0" dirty="0">
                <a:solidFill>
                  <a:srgbClr val="333333"/>
                </a:solidFill>
                <a:effectLst/>
                <a:latin typeface="Open Sans" panose="020B0606030504020204" pitchFamily="34" charset="0"/>
              </a:rPr>
              <a:t> La lampe de Dieu n’était pas encore éteinte. Samuel était couché dans le temple du Seigneur, où se trouvait l’arche de Dieu.</a:t>
            </a:r>
          </a:p>
          <a:p>
            <a:pPr algn="l">
              <a:spcAft>
                <a:spcPts val="750"/>
              </a:spcAft>
              <a:buNone/>
            </a:pPr>
            <a:r>
              <a:rPr lang="fr-FR" b="1" i="0" dirty="0">
                <a:solidFill>
                  <a:srgbClr val="BF2329"/>
                </a:solidFill>
                <a:effectLst/>
                <a:latin typeface="Open Sans" panose="020B0606030504020204" pitchFamily="34" charset="0"/>
              </a:rPr>
              <a:t>04</a:t>
            </a:r>
            <a:r>
              <a:rPr lang="fr-FR" b="0" i="0" dirty="0">
                <a:solidFill>
                  <a:srgbClr val="333333"/>
                </a:solidFill>
                <a:effectLst/>
                <a:latin typeface="Open Sans" panose="020B0606030504020204" pitchFamily="34" charset="0"/>
              </a:rPr>
              <a:t> Le Seigneur appela Samuel, qui répondit : « Me voici ! »</a:t>
            </a:r>
          </a:p>
          <a:p>
            <a:pPr algn="l">
              <a:spcAft>
                <a:spcPts val="750"/>
              </a:spcAft>
              <a:buNone/>
            </a:pPr>
            <a:r>
              <a:rPr lang="fr-FR" b="1" i="0" dirty="0">
                <a:solidFill>
                  <a:srgbClr val="BF2329"/>
                </a:solidFill>
                <a:effectLst/>
                <a:latin typeface="Open Sans" panose="020B0606030504020204" pitchFamily="34" charset="0"/>
              </a:rPr>
              <a:t>05</a:t>
            </a:r>
            <a:r>
              <a:rPr lang="fr-FR" b="0" i="0" dirty="0">
                <a:solidFill>
                  <a:srgbClr val="333333"/>
                </a:solidFill>
                <a:effectLst/>
                <a:latin typeface="Open Sans" panose="020B0606030504020204" pitchFamily="34" charset="0"/>
              </a:rPr>
              <a:t> Il courut vers le prêtre </a:t>
            </a:r>
            <a:r>
              <a:rPr lang="fr-FR" b="0" i="0" dirty="0" err="1">
                <a:solidFill>
                  <a:srgbClr val="333333"/>
                </a:solidFill>
                <a:effectLst/>
                <a:latin typeface="Open Sans" panose="020B0606030504020204" pitchFamily="34" charset="0"/>
              </a:rPr>
              <a:t>Éli</a:t>
            </a:r>
            <a:r>
              <a:rPr lang="fr-FR" b="0" i="0" dirty="0">
                <a:solidFill>
                  <a:srgbClr val="333333"/>
                </a:solidFill>
                <a:effectLst/>
                <a:latin typeface="Open Sans" panose="020B0606030504020204" pitchFamily="34" charset="0"/>
              </a:rPr>
              <a:t>, et il dit : « Tu m’as appelé, me voici. » </a:t>
            </a:r>
            <a:r>
              <a:rPr lang="fr-FR" b="0" i="0" dirty="0" err="1">
                <a:solidFill>
                  <a:srgbClr val="333333"/>
                </a:solidFill>
                <a:effectLst/>
                <a:latin typeface="Open Sans" panose="020B0606030504020204" pitchFamily="34" charset="0"/>
              </a:rPr>
              <a:t>Éli</a:t>
            </a:r>
            <a:r>
              <a:rPr lang="fr-FR" b="0" i="0" dirty="0">
                <a:solidFill>
                  <a:srgbClr val="333333"/>
                </a:solidFill>
                <a:effectLst/>
                <a:latin typeface="Open Sans" panose="020B0606030504020204" pitchFamily="34" charset="0"/>
              </a:rPr>
              <a:t> répondit : « Je n’ai pas appelé. Retourne te coucher. » L’enfant alla se coucher.</a:t>
            </a:r>
          </a:p>
          <a:p>
            <a:pPr algn="l">
              <a:spcAft>
                <a:spcPts val="750"/>
              </a:spcAft>
              <a:buNone/>
            </a:pPr>
            <a:r>
              <a:rPr lang="fr-FR" b="1" i="0" dirty="0">
                <a:solidFill>
                  <a:srgbClr val="BF2329"/>
                </a:solidFill>
                <a:effectLst/>
                <a:latin typeface="Open Sans" panose="020B0606030504020204" pitchFamily="34" charset="0"/>
              </a:rPr>
              <a:t>06</a:t>
            </a:r>
            <a:r>
              <a:rPr lang="fr-FR" b="0" i="0" dirty="0">
                <a:solidFill>
                  <a:srgbClr val="333333"/>
                </a:solidFill>
                <a:effectLst/>
                <a:latin typeface="Open Sans" panose="020B0606030504020204" pitchFamily="34" charset="0"/>
              </a:rPr>
              <a:t> De nouveau, le Seigneur appela Samuel. Et Samuel se leva. Il alla auprès d’</a:t>
            </a:r>
            <a:r>
              <a:rPr lang="fr-FR" b="0" i="0" dirty="0" err="1">
                <a:solidFill>
                  <a:srgbClr val="333333"/>
                </a:solidFill>
                <a:effectLst/>
                <a:latin typeface="Open Sans" panose="020B0606030504020204" pitchFamily="34" charset="0"/>
              </a:rPr>
              <a:t>Éli</a:t>
            </a:r>
            <a:r>
              <a:rPr lang="fr-FR" b="0" i="0" dirty="0">
                <a:solidFill>
                  <a:srgbClr val="333333"/>
                </a:solidFill>
                <a:effectLst/>
                <a:latin typeface="Open Sans" panose="020B0606030504020204" pitchFamily="34" charset="0"/>
              </a:rPr>
              <a:t>, et il dit : « Tu m’as appelé, me voici. » </a:t>
            </a:r>
            <a:r>
              <a:rPr lang="fr-FR" b="0" i="0" dirty="0" err="1">
                <a:solidFill>
                  <a:srgbClr val="333333"/>
                </a:solidFill>
                <a:effectLst/>
                <a:latin typeface="Open Sans" panose="020B0606030504020204" pitchFamily="34" charset="0"/>
              </a:rPr>
              <a:t>Éli</a:t>
            </a:r>
            <a:r>
              <a:rPr lang="fr-FR" b="0" i="0" dirty="0">
                <a:solidFill>
                  <a:srgbClr val="333333"/>
                </a:solidFill>
                <a:effectLst/>
                <a:latin typeface="Open Sans" panose="020B0606030504020204" pitchFamily="34" charset="0"/>
              </a:rPr>
              <a:t> répondit : « Je n’ai pas appelé, mon fils. Retourne te coucher. »</a:t>
            </a:r>
          </a:p>
          <a:p>
            <a:pPr algn="l">
              <a:spcAft>
                <a:spcPts val="750"/>
              </a:spcAft>
              <a:buNone/>
            </a:pPr>
            <a:r>
              <a:rPr lang="fr-FR" b="1" i="0" dirty="0">
                <a:solidFill>
                  <a:srgbClr val="BF2329"/>
                </a:solidFill>
                <a:effectLst/>
                <a:latin typeface="Open Sans" panose="020B0606030504020204" pitchFamily="34" charset="0"/>
              </a:rPr>
              <a:t>07</a:t>
            </a:r>
            <a:r>
              <a:rPr lang="fr-FR" b="0" i="0" dirty="0">
                <a:solidFill>
                  <a:srgbClr val="333333"/>
                </a:solidFill>
                <a:effectLst/>
                <a:latin typeface="Open Sans" panose="020B0606030504020204" pitchFamily="34" charset="0"/>
              </a:rPr>
              <a:t> Samuel ne connaissait pas encore le Seigneur, et la parole du Seigneur ne lui avait pas encore été révélée.</a:t>
            </a:r>
          </a:p>
          <a:p>
            <a:pPr algn="l">
              <a:spcAft>
                <a:spcPts val="750"/>
              </a:spcAft>
              <a:buNone/>
            </a:pPr>
            <a:r>
              <a:rPr lang="fr-FR" b="1" i="0" dirty="0">
                <a:solidFill>
                  <a:srgbClr val="BF2329"/>
                </a:solidFill>
                <a:effectLst/>
                <a:latin typeface="Open Sans" panose="020B0606030504020204" pitchFamily="34" charset="0"/>
              </a:rPr>
              <a:t>08</a:t>
            </a:r>
            <a:r>
              <a:rPr lang="fr-FR" b="0" i="0" dirty="0">
                <a:solidFill>
                  <a:srgbClr val="333333"/>
                </a:solidFill>
                <a:effectLst/>
                <a:latin typeface="Open Sans" panose="020B0606030504020204" pitchFamily="34" charset="0"/>
              </a:rPr>
              <a:t> De nouveau, le Seigneur appela Samuel. Celui-ci se leva. Il alla auprès d’</a:t>
            </a:r>
            <a:r>
              <a:rPr lang="fr-FR" b="0" i="0" dirty="0" err="1">
                <a:solidFill>
                  <a:srgbClr val="333333"/>
                </a:solidFill>
                <a:effectLst/>
                <a:latin typeface="Open Sans" panose="020B0606030504020204" pitchFamily="34" charset="0"/>
              </a:rPr>
              <a:t>Éli</a:t>
            </a:r>
            <a:r>
              <a:rPr lang="fr-FR" b="0" i="0" dirty="0">
                <a:solidFill>
                  <a:srgbClr val="333333"/>
                </a:solidFill>
                <a:effectLst/>
                <a:latin typeface="Open Sans" panose="020B0606030504020204" pitchFamily="34" charset="0"/>
              </a:rPr>
              <a:t>, et il dit : « Tu m’as appelé, me voici. » Alors </a:t>
            </a:r>
            <a:r>
              <a:rPr lang="fr-FR" b="0" i="0" dirty="0" err="1">
                <a:solidFill>
                  <a:srgbClr val="333333"/>
                </a:solidFill>
                <a:effectLst/>
                <a:latin typeface="Open Sans" panose="020B0606030504020204" pitchFamily="34" charset="0"/>
              </a:rPr>
              <a:t>Éli</a:t>
            </a:r>
            <a:r>
              <a:rPr lang="fr-FR" b="0" i="0" dirty="0">
                <a:solidFill>
                  <a:srgbClr val="333333"/>
                </a:solidFill>
                <a:effectLst/>
                <a:latin typeface="Open Sans" panose="020B0606030504020204" pitchFamily="34" charset="0"/>
              </a:rPr>
              <a:t> comprit que c’était le Seigneur qui appelait l’enfant,</a:t>
            </a:r>
          </a:p>
          <a:p>
            <a:pPr algn="l">
              <a:spcAft>
                <a:spcPts val="750"/>
              </a:spcAft>
              <a:buNone/>
            </a:pPr>
            <a:r>
              <a:rPr lang="fr-FR" b="1" i="0" dirty="0">
                <a:solidFill>
                  <a:srgbClr val="BF2329"/>
                </a:solidFill>
                <a:effectLst/>
                <a:latin typeface="Open Sans" panose="020B0606030504020204" pitchFamily="34" charset="0"/>
              </a:rPr>
              <a:t>09</a:t>
            </a:r>
            <a:r>
              <a:rPr lang="fr-FR" b="0" i="0" dirty="0">
                <a:solidFill>
                  <a:srgbClr val="333333"/>
                </a:solidFill>
                <a:effectLst/>
                <a:latin typeface="Open Sans" panose="020B0606030504020204" pitchFamily="34" charset="0"/>
              </a:rPr>
              <a:t> et il lui dit : « Va te recoucher, et s’il t’appelle, tu diras : “Parle, Seigneur, ton serviteur écoute.” » Samuel alla se recoucher à sa place habituelle.</a:t>
            </a:r>
          </a:p>
          <a:p>
            <a:pPr algn="l">
              <a:spcAft>
                <a:spcPts val="750"/>
              </a:spcAft>
            </a:pPr>
            <a:r>
              <a:rPr lang="fr-FR" b="1" i="0" dirty="0">
                <a:solidFill>
                  <a:srgbClr val="BF2329"/>
                </a:solidFill>
                <a:effectLst/>
                <a:latin typeface="Open Sans" panose="020B0606030504020204" pitchFamily="34" charset="0"/>
              </a:rPr>
              <a:t>10</a:t>
            </a:r>
            <a:r>
              <a:rPr lang="fr-FR" b="0" i="0" dirty="0">
                <a:solidFill>
                  <a:srgbClr val="333333"/>
                </a:solidFill>
                <a:effectLst/>
                <a:latin typeface="Open Sans" panose="020B0606030504020204" pitchFamily="34" charset="0"/>
              </a:rPr>
              <a:t> Le Seigneur vint, il se tenait là et il appela comme les autres fois : « Samuel ! Samuel ! » Et Samuel répondit : « Parle, ton serviteur écoute. »</a:t>
            </a:r>
          </a:p>
        </p:txBody>
      </p:sp>
    </p:spTree>
    <p:extLst>
      <p:ext uri="{BB962C8B-B14F-4D97-AF65-F5344CB8AC3E}">
        <p14:creationId xmlns:p14="http://schemas.microsoft.com/office/powerpoint/2010/main" val="4210774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06CCDB-19BA-DE78-30A9-7511E4EE32B9}"/>
            </a:ext>
          </a:extLst>
        </p:cNvPr>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9F05DA7C-E561-9B0E-5801-4208F691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sketchy line">
            <a:extLst>
              <a:ext uri="{FF2B5EF4-FFF2-40B4-BE49-F238E27FC236}">
                <a16:creationId xmlns:a16="http://schemas.microsoft.com/office/drawing/2014/main" id="{5F7038A0-2B2E-2B3D-B7DB-8197C4C2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5D366FD6-3898-62D0-B6E1-918D1E4A5211}"/>
              </a:ext>
            </a:extLst>
          </p:cNvPr>
          <p:cNvSpPr txBox="1"/>
          <p:nvPr/>
        </p:nvSpPr>
        <p:spPr>
          <a:xfrm>
            <a:off x="-114994" y="3429000"/>
            <a:ext cx="9487594" cy="1725291"/>
          </a:xfrm>
          <a:prstGeom prst="rect">
            <a:avLst/>
          </a:prstGeom>
        </p:spPr>
        <p:txBody>
          <a:bodyPr vert="horz" lIns="91440" tIns="45720" rIns="91440" bIns="45720" rtlCol="0">
            <a:noAutofit/>
          </a:bodyPr>
          <a:lstStyle/>
          <a:p>
            <a:pPr marL="533400">
              <a:lnSpc>
                <a:spcPct val="90000"/>
              </a:lnSpc>
              <a:spcAft>
                <a:spcPts val="600"/>
              </a:spcAft>
            </a:pPr>
            <a:r>
              <a:rPr lang="en-US" sz="3200" dirty="0" err="1">
                <a:effectLst/>
              </a:rPr>
              <a:t>Écoute</a:t>
            </a:r>
            <a:r>
              <a:rPr lang="en-US" sz="3200" dirty="0">
                <a:effectLst/>
              </a:rPr>
              <a:t>, ton Dieu </a:t>
            </a:r>
            <a:r>
              <a:rPr lang="en-US" sz="3200" dirty="0" err="1">
                <a:effectLst/>
              </a:rPr>
              <a:t>t'appelle</a:t>
            </a:r>
            <a:r>
              <a:rPr lang="en-US" sz="3200" dirty="0">
                <a:effectLst/>
              </a:rPr>
              <a:t> : « </a:t>
            </a:r>
            <a:r>
              <a:rPr lang="en-US" sz="3200" dirty="0" err="1">
                <a:effectLst/>
              </a:rPr>
              <a:t>viens</a:t>
            </a:r>
            <a:r>
              <a:rPr lang="en-US" sz="3200" dirty="0">
                <a:effectLst/>
              </a:rPr>
              <a:t>, suis-</a:t>
            </a:r>
            <a:r>
              <a:rPr lang="en-US" sz="3200" dirty="0" err="1">
                <a:effectLst/>
              </a:rPr>
              <a:t>moi</a:t>
            </a:r>
            <a:r>
              <a:rPr lang="en-US" sz="3200" dirty="0">
                <a:effectLst/>
              </a:rPr>
              <a:t> »</a:t>
            </a:r>
          </a:p>
          <a:p>
            <a:pPr marL="533400">
              <a:lnSpc>
                <a:spcPct val="90000"/>
              </a:lnSpc>
              <a:spcAft>
                <a:spcPts val="600"/>
              </a:spcAft>
            </a:pPr>
            <a:r>
              <a:rPr lang="en-US" sz="3200" dirty="0" err="1">
                <a:effectLst/>
              </a:rPr>
              <a:t>Lève-toi</a:t>
            </a:r>
            <a:r>
              <a:rPr lang="en-US" sz="3200" dirty="0">
                <a:effectLst/>
              </a:rPr>
              <a:t> et ne </a:t>
            </a:r>
            <a:r>
              <a:rPr lang="en-US" sz="3200" dirty="0" err="1">
                <a:effectLst/>
              </a:rPr>
              <a:t>crains</a:t>
            </a:r>
            <a:r>
              <a:rPr lang="en-US" sz="3200" dirty="0">
                <a:effectLst/>
              </a:rPr>
              <a:t> pas de marcher avec Lui</a:t>
            </a:r>
          </a:p>
          <a:p>
            <a:pPr marL="533400">
              <a:lnSpc>
                <a:spcPct val="90000"/>
              </a:lnSpc>
              <a:spcAft>
                <a:spcPts val="600"/>
              </a:spcAft>
            </a:pPr>
            <a:r>
              <a:rPr lang="en-US" sz="3200" dirty="0">
                <a:effectLst/>
              </a:rPr>
              <a:t>Il </a:t>
            </a:r>
            <a:r>
              <a:rPr lang="en-US" sz="3200" dirty="0" err="1">
                <a:effectLst/>
              </a:rPr>
              <a:t>est</a:t>
            </a:r>
            <a:r>
              <a:rPr lang="en-US" sz="3200" dirty="0">
                <a:effectLst/>
              </a:rPr>
              <a:t> ton chemin de Vie, la route de ta joie (bis) !</a:t>
            </a:r>
          </a:p>
        </p:txBody>
      </p:sp>
      <p:sp>
        <p:nvSpPr>
          <p:cNvPr id="4" name="Espace réservé du pied de page 3">
            <a:extLst>
              <a:ext uri="{FF2B5EF4-FFF2-40B4-BE49-F238E27FC236}">
                <a16:creationId xmlns:a16="http://schemas.microsoft.com/office/drawing/2014/main" id="{14906F77-16EF-EB7A-4089-B6EE8A4EE731}"/>
              </a:ext>
            </a:extLst>
          </p:cNvPr>
          <p:cNvSpPr>
            <a:spLocks noGrp="1"/>
          </p:cNvSpPr>
          <p:nvPr>
            <p:ph type="ftr" sz="quarter" idx="11"/>
          </p:nvPr>
        </p:nvSpPr>
        <p:spPr>
          <a:xfrm>
            <a:off x="3923578" y="6356350"/>
            <a:ext cx="3512289" cy="365125"/>
          </a:xfrm>
        </p:spPr>
        <p:txBody>
          <a:bodyPr vert="horz" lIns="91440" tIns="45720" rIns="91440" bIns="45720" rtlCol="0" anchor="ctr">
            <a:normAutofit/>
          </a:bodyPr>
          <a:lstStyle/>
          <a:p>
            <a:pPr algn="l">
              <a:spcAft>
                <a:spcPts val="600"/>
              </a:spcAft>
              <a:defRPr/>
            </a:pPr>
            <a:r>
              <a:rPr lang="en-US" kern="1200" dirty="0">
                <a:solidFill>
                  <a:schemeClr val="tx1"/>
                </a:solidFill>
                <a:latin typeface="Calibri" panose="020F0502020204030204"/>
                <a:ea typeface="+mn-ea"/>
                <a:cs typeface="+mn-cs"/>
              </a:rPr>
              <a:t>Assemblée </a:t>
            </a:r>
            <a:r>
              <a:rPr lang="en-US" kern="1200" dirty="0" err="1">
                <a:solidFill>
                  <a:schemeClr val="tx1"/>
                </a:solidFill>
                <a:latin typeface="Calibri" panose="020F0502020204030204"/>
                <a:ea typeface="+mn-ea"/>
                <a:cs typeface="+mn-cs"/>
              </a:rPr>
              <a:t>diocésaine</a:t>
            </a:r>
            <a:r>
              <a:rPr lang="en-US" kern="1200" dirty="0">
                <a:solidFill>
                  <a:schemeClr val="tx1"/>
                </a:solidFill>
                <a:latin typeface="Calibri" panose="020F0502020204030204"/>
                <a:ea typeface="+mn-ea"/>
                <a:cs typeface="+mn-cs"/>
              </a:rPr>
              <a:t> - </a:t>
            </a:r>
            <a:r>
              <a:rPr lang="en-US" kern="1200" dirty="0" err="1">
                <a:solidFill>
                  <a:schemeClr val="tx1"/>
                </a:solidFill>
                <a:latin typeface="Calibri" panose="020F0502020204030204"/>
                <a:ea typeface="+mn-ea"/>
                <a:cs typeface="+mn-cs"/>
              </a:rPr>
              <a:t>Année</a:t>
            </a:r>
            <a:r>
              <a:rPr lang="en-US" kern="1200" dirty="0">
                <a:solidFill>
                  <a:schemeClr val="tx1"/>
                </a:solidFill>
                <a:latin typeface="Calibri" panose="020F0502020204030204"/>
                <a:ea typeface="+mn-ea"/>
                <a:cs typeface="+mn-cs"/>
              </a:rPr>
              <a:t> Mission - 29 </a:t>
            </a:r>
            <a:r>
              <a:rPr lang="en-US" kern="1200" dirty="0" err="1">
                <a:solidFill>
                  <a:schemeClr val="tx1"/>
                </a:solidFill>
                <a:latin typeface="Calibri" panose="020F0502020204030204"/>
                <a:ea typeface="+mn-ea"/>
                <a:cs typeface="+mn-cs"/>
              </a:rPr>
              <a:t>juin</a:t>
            </a:r>
            <a:r>
              <a:rPr lang="en-US" kern="1200" dirty="0">
                <a:solidFill>
                  <a:schemeClr val="tx1"/>
                </a:solidFill>
                <a:latin typeface="Calibri" panose="020F0502020204030204"/>
                <a:ea typeface="+mn-ea"/>
                <a:cs typeface="+mn-cs"/>
              </a:rPr>
              <a:t> 2025</a:t>
            </a:r>
          </a:p>
        </p:txBody>
      </p:sp>
      <p:sp>
        <p:nvSpPr>
          <p:cNvPr id="5" name="Espace réservé du numéro de diapositive 4">
            <a:extLst>
              <a:ext uri="{FF2B5EF4-FFF2-40B4-BE49-F238E27FC236}">
                <a16:creationId xmlns:a16="http://schemas.microsoft.com/office/drawing/2014/main" id="{564EEEE1-60E3-F61D-61B7-B1479C75BF66}"/>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95BA01A1-3151-4566-AB50-66DC88D31EB6}" type="slidenum">
              <a:rPr lang="en-US" smtClean="0">
                <a:solidFill>
                  <a:srgbClr val="FFFFFF"/>
                </a:solidFill>
                <a:latin typeface="Calibri" panose="020F0502020204030204"/>
              </a:rPr>
              <a:pPr>
                <a:spcAft>
                  <a:spcPts val="600"/>
                </a:spcAft>
                <a:defRPr/>
              </a:pPr>
              <a:t>25</a:t>
            </a:fld>
            <a:endParaRPr lang="en-US">
              <a:solidFill>
                <a:srgbClr val="FFFFFF"/>
              </a:solidFill>
              <a:latin typeface="Calibri" panose="020F0502020204030204"/>
            </a:endParaRPr>
          </a:p>
        </p:txBody>
      </p:sp>
      <p:pic>
        <p:nvPicPr>
          <p:cNvPr id="1030" name="Picture 6" descr="Parle, Seigneur, ton serviteur écoute... - Paroisse de Faches-Thumesnil">
            <a:extLst>
              <a:ext uri="{FF2B5EF4-FFF2-40B4-BE49-F238E27FC236}">
                <a16:creationId xmlns:a16="http://schemas.microsoft.com/office/drawing/2014/main" id="{C996D26B-9DE0-78C1-DA83-8EC69A4F5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3811" y="218209"/>
            <a:ext cx="3197243" cy="642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066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0580EB-683C-33F9-C94E-5809DD90A64B}"/>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5DBDF5D-C828-340E-BF3A-BAC62D1C8109}"/>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000" dirty="0"/>
              <a:t>Conversation dans </a:t>
            </a:r>
            <a:r>
              <a:rPr lang="en-US" sz="5000" dirty="0" err="1"/>
              <a:t>l’Esprit</a:t>
            </a:r>
            <a:endParaRPr lang="en-US" sz="5000" dirty="0"/>
          </a:p>
        </p:txBody>
      </p:sp>
      <p:sp>
        <p:nvSpPr>
          <p:cNvPr id="4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onversation dans l'Esprit - Don de Dieu">
            <a:extLst>
              <a:ext uri="{FF2B5EF4-FFF2-40B4-BE49-F238E27FC236}">
                <a16:creationId xmlns:a16="http://schemas.microsoft.com/office/drawing/2014/main" id="{512E8DCB-8B09-44F2-7BB1-29B46601B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13" r="24319"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2" name="Espace réservé du pied de page 31">
            <a:extLst>
              <a:ext uri="{FF2B5EF4-FFF2-40B4-BE49-F238E27FC236}">
                <a16:creationId xmlns:a16="http://schemas.microsoft.com/office/drawing/2014/main" id="{0FE69716-6F06-3B3E-8B00-18330BCEE3B4}"/>
              </a:ext>
            </a:extLst>
          </p:cNvPr>
          <p:cNvSpPr>
            <a:spLocks noGrp="1"/>
          </p:cNvSpPr>
          <p:nvPr>
            <p:ph type="ftr" sz="quarter" idx="11"/>
          </p:nvPr>
        </p:nvSpPr>
        <p:spPr>
          <a:xfrm>
            <a:off x="6105278"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Assemblée diocésaine - Année Mission - 29 juin 2025</a:t>
            </a:r>
          </a:p>
        </p:txBody>
      </p:sp>
      <p:sp>
        <p:nvSpPr>
          <p:cNvPr id="5" name="Espace réservé du numéro de diapositive 4">
            <a:extLst>
              <a:ext uri="{FF2B5EF4-FFF2-40B4-BE49-F238E27FC236}">
                <a16:creationId xmlns:a16="http://schemas.microsoft.com/office/drawing/2014/main" id="{FAB07FDC-AAAA-D2B6-D98C-E2A918D9E93F}"/>
              </a:ext>
            </a:extLst>
          </p:cNvPr>
          <p:cNvSpPr>
            <a:spLocks noGrp="1"/>
          </p:cNvSpPr>
          <p:nvPr>
            <p:ph type="sldNum" sz="quarter" idx="12"/>
          </p:nvPr>
        </p:nvSpPr>
        <p:spPr/>
        <p:txBody>
          <a:bodyPr/>
          <a:lstStyle/>
          <a:p>
            <a:fld id="{95BA01A1-3151-4566-AB50-66DC88D31EB6}" type="slidenum">
              <a:rPr lang="fr-FR" smtClean="0"/>
              <a:t>26</a:t>
            </a:fld>
            <a:endParaRPr lang="fr-FR"/>
          </a:p>
        </p:txBody>
      </p:sp>
    </p:spTree>
    <p:extLst>
      <p:ext uri="{BB962C8B-B14F-4D97-AF65-F5344CB8AC3E}">
        <p14:creationId xmlns:p14="http://schemas.microsoft.com/office/powerpoint/2010/main" val="767537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613870B-B2BA-F88B-7AE0-53289ABC7484}"/>
              </a:ext>
            </a:extLst>
          </p:cNvPr>
          <p:cNvSpPr>
            <a:spLocks noGrp="1"/>
          </p:cNvSpPr>
          <p:nvPr>
            <p:ph type="title"/>
          </p:nvPr>
        </p:nvSpPr>
        <p:spPr>
          <a:xfrm>
            <a:off x="640080" y="325369"/>
            <a:ext cx="4368602" cy="1956841"/>
          </a:xfrm>
        </p:spPr>
        <p:txBody>
          <a:bodyPr anchor="b">
            <a:normAutofit/>
          </a:bodyPr>
          <a:lstStyle/>
          <a:p>
            <a:r>
              <a:rPr lang="fr-FR" sz="5400" dirty="0"/>
              <a:t>Conversation dans l’Esprit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C093E07F-E3F7-84CD-445E-5DB7E5E67D45}"/>
              </a:ext>
            </a:extLst>
          </p:cNvPr>
          <p:cNvSpPr>
            <a:spLocks noGrp="1"/>
          </p:cNvSpPr>
          <p:nvPr>
            <p:ph idx="1"/>
          </p:nvPr>
        </p:nvSpPr>
        <p:spPr>
          <a:xfrm>
            <a:off x="599764" y="3211963"/>
            <a:ext cx="4572311" cy="3126099"/>
          </a:xfrm>
        </p:spPr>
        <p:txBody>
          <a:bodyPr>
            <a:normAutofit/>
          </a:bodyPr>
          <a:lstStyle/>
          <a:p>
            <a:pPr marL="0" indent="0">
              <a:buNone/>
            </a:pPr>
            <a:r>
              <a:rPr lang="fr-FR" sz="2400" cap="small" dirty="0">
                <a:solidFill>
                  <a:srgbClr val="4EBAF0"/>
                </a:solidFill>
              </a:rPr>
              <a:t>Temps de préparation individuelle de 10 mn :</a:t>
            </a:r>
          </a:p>
          <a:p>
            <a:pPr marL="0" indent="0">
              <a:buNone/>
            </a:pPr>
            <a:r>
              <a:rPr lang="fr-FR" sz="2200" dirty="0"/>
              <a:t>Dans le récit de l’expérience missionnaire du diocèse, dans la Parole de Dieu entendue et méditée : Quels appels j’entends à être disciple-missionnaire ? Comment je prends ma place comme disciple-missionnaire ?</a:t>
            </a:r>
          </a:p>
          <a:p>
            <a:endParaRPr lang="fr-FR" sz="2200" dirty="0"/>
          </a:p>
        </p:txBody>
      </p:sp>
      <p:pic>
        <p:nvPicPr>
          <p:cNvPr id="5" name="Picture 2" descr="Conversation dans l'Esprit - Don de Dieu">
            <a:extLst>
              <a:ext uri="{FF2B5EF4-FFF2-40B4-BE49-F238E27FC236}">
                <a16:creationId xmlns:a16="http://schemas.microsoft.com/office/drawing/2014/main" id="{1F96E253-E119-E89C-EA8C-ACD68DB85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14" r="24318"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704852AA-107F-3A2A-158A-2317D7D557F5}"/>
              </a:ext>
            </a:extLst>
          </p:cNvPr>
          <p:cNvSpPr>
            <a:spLocks noGrp="1"/>
          </p:cNvSpPr>
          <p:nvPr>
            <p:ph type="ftr" sz="quarter" idx="11"/>
          </p:nvPr>
        </p:nvSpPr>
        <p:spPr>
          <a:xfrm>
            <a:off x="6248400" y="6356350"/>
            <a:ext cx="4114800" cy="365125"/>
          </a:xfrm>
        </p:spPr>
        <p:txBody>
          <a:bodyPr>
            <a:normAutofit/>
          </a:bodyPr>
          <a:lstStyle/>
          <a:p>
            <a:pPr algn="l">
              <a:spcAft>
                <a:spcPts val="600"/>
              </a:spcAft>
            </a:pPr>
            <a:r>
              <a:rPr lang="fr-FR">
                <a:solidFill>
                  <a:srgbClr val="FFFFFF"/>
                </a:solidFill>
              </a:rPr>
              <a:t>Assemblée diocésaine - Année Mission - 29 juin 2025</a:t>
            </a:r>
          </a:p>
        </p:txBody>
      </p:sp>
      <p:sp>
        <p:nvSpPr>
          <p:cNvPr id="6" name="Espace réservé du numéro de diapositive 5">
            <a:extLst>
              <a:ext uri="{FF2B5EF4-FFF2-40B4-BE49-F238E27FC236}">
                <a16:creationId xmlns:a16="http://schemas.microsoft.com/office/drawing/2014/main" id="{17969C32-6336-9CA3-F9DA-F4CE47F33033}"/>
              </a:ext>
            </a:extLst>
          </p:cNvPr>
          <p:cNvSpPr>
            <a:spLocks noGrp="1"/>
          </p:cNvSpPr>
          <p:nvPr>
            <p:ph type="sldNum" sz="quarter" idx="12"/>
          </p:nvPr>
        </p:nvSpPr>
        <p:spPr/>
        <p:txBody>
          <a:bodyPr/>
          <a:lstStyle/>
          <a:p>
            <a:fld id="{95BA01A1-3151-4566-AB50-66DC88D31EB6}" type="slidenum">
              <a:rPr lang="fr-FR" smtClean="0"/>
              <a:t>27</a:t>
            </a:fld>
            <a:endParaRPr lang="fr-FR"/>
          </a:p>
        </p:txBody>
      </p:sp>
    </p:spTree>
    <p:extLst>
      <p:ext uri="{BB962C8B-B14F-4D97-AF65-F5344CB8AC3E}">
        <p14:creationId xmlns:p14="http://schemas.microsoft.com/office/powerpoint/2010/main" val="110344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2C72A8-632E-DCEE-5CB1-DA1EE31FC16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6E45DA-FA7F-182E-6249-C4C1119CF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857296B-74B0-5791-DBEE-7DC0BE7A1EDE}"/>
              </a:ext>
            </a:extLst>
          </p:cNvPr>
          <p:cNvSpPr>
            <a:spLocks noGrp="1"/>
          </p:cNvSpPr>
          <p:nvPr>
            <p:ph type="title"/>
          </p:nvPr>
        </p:nvSpPr>
        <p:spPr>
          <a:xfrm>
            <a:off x="640080" y="325369"/>
            <a:ext cx="4368602" cy="1956841"/>
          </a:xfrm>
        </p:spPr>
        <p:txBody>
          <a:bodyPr anchor="b">
            <a:normAutofit/>
          </a:bodyPr>
          <a:lstStyle/>
          <a:p>
            <a:r>
              <a:rPr lang="fr-FR" sz="5400" dirty="0"/>
              <a:t>Conversation dans l’Esprit</a:t>
            </a:r>
          </a:p>
        </p:txBody>
      </p:sp>
      <p:sp>
        <p:nvSpPr>
          <p:cNvPr id="12" name="sketchy line">
            <a:extLst>
              <a:ext uri="{FF2B5EF4-FFF2-40B4-BE49-F238E27FC236}">
                <a16:creationId xmlns:a16="http://schemas.microsoft.com/office/drawing/2014/main" id="{88870A46-2694-BD07-9AA2-F1AAFA639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149A2634-BAB9-2216-97E0-575B2A9AA18A}"/>
              </a:ext>
            </a:extLst>
          </p:cNvPr>
          <p:cNvSpPr>
            <a:spLocks noGrp="1"/>
          </p:cNvSpPr>
          <p:nvPr>
            <p:ph idx="1"/>
          </p:nvPr>
        </p:nvSpPr>
        <p:spPr>
          <a:xfrm>
            <a:off x="599764" y="3211963"/>
            <a:ext cx="4572311" cy="3126099"/>
          </a:xfrm>
        </p:spPr>
        <p:txBody>
          <a:bodyPr>
            <a:normAutofit/>
          </a:bodyPr>
          <a:lstStyle/>
          <a:p>
            <a:pPr marL="0" indent="0" algn="ctr">
              <a:buNone/>
            </a:pPr>
            <a:r>
              <a:rPr lang="fr-FR" sz="3200" cap="small" dirty="0">
                <a:solidFill>
                  <a:srgbClr val="4EBAF0"/>
                </a:solidFill>
              </a:rPr>
              <a:t>1</a:t>
            </a:r>
            <a:r>
              <a:rPr lang="fr-FR" sz="3200" cap="small" baseline="30000" dirty="0">
                <a:solidFill>
                  <a:srgbClr val="4EBAF0"/>
                </a:solidFill>
              </a:rPr>
              <a:t>ER</a:t>
            </a:r>
            <a:r>
              <a:rPr lang="fr-FR" sz="3200" cap="small" dirty="0">
                <a:solidFill>
                  <a:srgbClr val="4EBAF0"/>
                </a:solidFill>
              </a:rPr>
              <a:t> tour</a:t>
            </a:r>
          </a:p>
          <a:p>
            <a:pPr marL="0" indent="0">
              <a:buNone/>
            </a:pPr>
            <a:r>
              <a:rPr lang="fr-FR" dirty="0"/>
              <a:t>Je partage le fruit de ma réflexion et j’écoute jusqu’au bout chaque personne de mon « cercle » sans intervenir, sans débat</a:t>
            </a:r>
            <a:endParaRPr lang="fr-FR" sz="2200" dirty="0"/>
          </a:p>
        </p:txBody>
      </p:sp>
      <p:pic>
        <p:nvPicPr>
          <p:cNvPr id="5" name="Picture 2" descr="Conversation dans l'Esprit - Don de Dieu">
            <a:extLst>
              <a:ext uri="{FF2B5EF4-FFF2-40B4-BE49-F238E27FC236}">
                <a16:creationId xmlns:a16="http://schemas.microsoft.com/office/drawing/2014/main" id="{6ED7C2BA-7101-4225-D504-8FC6CAB5C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14" r="24318"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031E05CE-D0EC-62E5-54DA-48E06395BD5E}"/>
              </a:ext>
            </a:extLst>
          </p:cNvPr>
          <p:cNvSpPr>
            <a:spLocks noGrp="1"/>
          </p:cNvSpPr>
          <p:nvPr>
            <p:ph type="ftr" sz="quarter" idx="11"/>
          </p:nvPr>
        </p:nvSpPr>
        <p:spPr>
          <a:xfrm>
            <a:off x="6248400" y="6356350"/>
            <a:ext cx="4114800" cy="365125"/>
          </a:xfrm>
        </p:spPr>
        <p:txBody>
          <a:bodyPr>
            <a:normAutofit/>
          </a:bodyPr>
          <a:lstStyle/>
          <a:p>
            <a:pPr algn="l">
              <a:spcAft>
                <a:spcPts val="600"/>
              </a:spcAft>
            </a:pPr>
            <a:r>
              <a:rPr lang="fr-FR">
                <a:solidFill>
                  <a:srgbClr val="FFFFFF"/>
                </a:solidFill>
              </a:rPr>
              <a:t>Assemblée diocésaine - Année Mission - 29 juin 2025</a:t>
            </a:r>
          </a:p>
        </p:txBody>
      </p:sp>
      <p:sp>
        <p:nvSpPr>
          <p:cNvPr id="6" name="Espace réservé du numéro de diapositive 5">
            <a:extLst>
              <a:ext uri="{FF2B5EF4-FFF2-40B4-BE49-F238E27FC236}">
                <a16:creationId xmlns:a16="http://schemas.microsoft.com/office/drawing/2014/main" id="{698035A8-E1AF-698B-BC26-9FD26F15A00A}"/>
              </a:ext>
            </a:extLst>
          </p:cNvPr>
          <p:cNvSpPr>
            <a:spLocks noGrp="1"/>
          </p:cNvSpPr>
          <p:nvPr>
            <p:ph type="sldNum" sz="quarter" idx="12"/>
          </p:nvPr>
        </p:nvSpPr>
        <p:spPr/>
        <p:txBody>
          <a:bodyPr/>
          <a:lstStyle/>
          <a:p>
            <a:fld id="{95BA01A1-3151-4566-AB50-66DC88D31EB6}" type="slidenum">
              <a:rPr lang="fr-FR" smtClean="0"/>
              <a:t>28</a:t>
            </a:fld>
            <a:endParaRPr lang="fr-FR"/>
          </a:p>
        </p:txBody>
      </p:sp>
    </p:spTree>
    <p:extLst>
      <p:ext uri="{BB962C8B-B14F-4D97-AF65-F5344CB8AC3E}">
        <p14:creationId xmlns:p14="http://schemas.microsoft.com/office/powerpoint/2010/main" val="1688218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70EE04-B500-A0E6-61AF-F88F19C888C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B18FF4-E6CD-DE72-456D-EF42637BC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E9B9D6-12D6-4FEF-0AF2-B5071EB1C814}"/>
              </a:ext>
            </a:extLst>
          </p:cNvPr>
          <p:cNvSpPr>
            <a:spLocks noGrp="1"/>
          </p:cNvSpPr>
          <p:nvPr>
            <p:ph type="title"/>
          </p:nvPr>
        </p:nvSpPr>
        <p:spPr>
          <a:xfrm>
            <a:off x="640080" y="325369"/>
            <a:ext cx="4368602" cy="1956841"/>
          </a:xfrm>
        </p:spPr>
        <p:txBody>
          <a:bodyPr anchor="b">
            <a:normAutofit/>
          </a:bodyPr>
          <a:lstStyle/>
          <a:p>
            <a:r>
              <a:rPr lang="fr-FR" sz="5400" dirty="0"/>
              <a:t>Conversation dans l’Esprit</a:t>
            </a:r>
          </a:p>
        </p:txBody>
      </p:sp>
      <p:sp>
        <p:nvSpPr>
          <p:cNvPr id="12" name="sketchy line">
            <a:extLst>
              <a:ext uri="{FF2B5EF4-FFF2-40B4-BE49-F238E27FC236}">
                <a16:creationId xmlns:a16="http://schemas.microsoft.com/office/drawing/2014/main" id="{65B81ACF-C130-BD73-3E02-875D10113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A4417603-C1DD-6D6D-8F87-1F224E7949A0}"/>
              </a:ext>
            </a:extLst>
          </p:cNvPr>
          <p:cNvSpPr>
            <a:spLocks noGrp="1"/>
          </p:cNvSpPr>
          <p:nvPr>
            <p:ph idx="1"/>
          </p:nvPr>
        </p:nvSpPr>
        <p:spPr>
          <a:xfrm>
            <a:off x="352426" y="2845519"/>
            <a:ext cx="5417338" cy="3875956"/>
          </a:xfrm>
        </p:spPr>
        <p:txBody>
          <a:bodyPr>
            <a:normAutofit fontScale="92500" lnSpcReduction="20000"/>
          </a:bodyPr>
          <a:lstStyle/>
          <a:p>
            <a:pPr marL="0" indent="0" algn="ctr">
              <a:buNone/>
            </a:pPr>
            <a:r>
              <a:rPr lang="fr-FR" sz="3500" cap="small" dirty="0">
                <a:solidFill>
                  <a:srgbClr val="4EBAF0"/>
                </a:solidFill>
              </a:rPr>
              <a:t>2</a:t>
            </a:r>
            <a:r>
              <a:rPr lang="fr-FR" sz="3500" cap="small" baseline="30000" dirty="0">
                <a:solidFill>
                  <a:srgbClr val="4EBAF0"/>
                </a:solidFill>
              </a:rPr>
              <a:t>ème</a:t>
            </a:r>
            <a:r>
              <a:rPr lang="fr-FR" sz="3500" cap="small" dirty="0">
                <a:solidFill>
                  <a:srgbClr val="4EBAF0"/>
                </a:solidFill>
              </a:rPr>
              <a:t> tour </a:t>
            </a:r>
          </a:p>
          <a:p>
            <a:pPr marL="0" indent="0">
              <a:buNone/>
            </a:pPr>
            <a:r>
              <a:rPr lang="fr-FR" dirty="0"/>
              <a:t>J’ai écouté chaque personne de mon « cercle » : maintenant, je partage à partir de cette question : qu’est-ce qui s’est déplacé en moi par rapport au 1</a:t>
            </a:r>
            <a:r>
              <a:rPr lang="fr-FR" baseline="30000" dirty="0"/>
              <a:t>er</a:t>
            </a:r>
            <a:r>
              <a:rPr lang="fr-FR" dirty="0"/>
              <a:t> tour ? qu’est-ce qui m’a bousculé ? quelles convictions sont renforcées ?...</a:t>
            </a:r>
          </a:p>
          <a:p>
            <a:pPr marL="0" indent="0">
              <a:buNone/>
            </a:pPr>
            <a:r>
              <a:rPr lang="fr-FR" dirty="0"/>
              <a:t>J’écoute jusqu’au bout chaque personne de mon « cercle » sans intervenir, sans débat</a:t>
            </a:r>
          </a:p>
          <a:p>
            <a:pPr marL="0" indent="0">
              <a:buNone/>
            </a:pPr>
            <a:endParaRPr lang="fr-FR" sz="2400" cap="small" dirty="0">
              <a:solidFill>
                <a:srgbClr val="4EBAF0"/>
              </a:solidFill>
            </a:endParaRPr>
          </a:p>
        </p:txBody>
      </p:sp>
      <p:pic>
        <p:nvPicPr>
          <p:cNvPr id="5" name="Picture 2" descr="Conversation dans l'Esprit - Don de Dieu">
            <a:extLst>
              <a:ext uri="{FF2B5EF4-FFF2-40B4-BE49-F238E27FC236}">
                <a16:creationId xmlns:a16="http://schemas.microsoft.com/office/drawing/2014/main" id="{84D55789-5244-2DDC-DC62-0298F95E4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14" r="24318" b="-1"/>
          <a:stretch>
            <a:fillRect/>
          </a:stretch>
        </p:blipFill>
        <p:spPr bwMode="auto">
          <a:xfrm>
            <a:off x="5769764" y="-18288"/>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1F7605EE-F211-EC71-E803-A6DB61E20816}"/>
              </a:ext>
            </a:extLst>
          </p:cNvPr>
          <p:cNvSpPr>
            <a:spLocks noGrp="1"/>
          </p:cNvSpPr>
          <p:nvPr>
            <p:ph type="ftr" sz="quarter" idx="11"/>
          </p:nvPr>
        </p:nvSpPr>
        <p:spPr>
          <a:xfrm>
            <a:off x="6248400" y="6356350"/>
            <a:ext cx="4114800" cy="365125"/>
          </a:xfrm>
        </p:spPr>
        <p:txBody>
          <a:bodyPr>
            <a:normAutofit/>
          </a:bodyPr>
          <a:lstStyle/>
          <a:p>
            <a:pPr algn="l">
              <a:spcAft>
                <a:spcPts val="600"/>
              </a:spcAft>
            </a:pPr>
            <a:r>
              <a:rPr lang="fr-FR">
                <a:solidFill>
                  <a:srgbClr val="FFFFFF"/>
                </a:solidFill>
              </a:rPr>
              <a:t>Assemblée diocésaine - Année Mission - 29 juin 2025</a:t>
            </a:r>
          </a:p>
        </p:txBody>
      </p:sp>
      <p:sp>
        <p:nvSpPr>
          <p:cNvPr id="6" name="Espace réservé du numéro de diapositive 5">
            <a:extLst>
              <a:ext uri="{FF2B5EF4-FFF2-40B4-BE49-F238E27FC236}">
                <a16:creationId xmlns:a16="http://schemas.microsoft.com/office/drawing/2014/main" id="{923B1279-A3B3-0F14-964D-1A55DB0F1473}"/>
              </a:ext>
            </a:extLst>
          </p:cNvPr>
          <p:cNvSpPr>
            <a:spLocks noGrp="1"/>
          </p:cNvSpPr>
          <p:nvPr>
            <p:ph type="sldNum" sz="quarter" idx="12"/>
          </p:nvPr>
        </p:nvSpPr>
        <p:spPr/>
        <p:txBody>
          <a:bodyPr/>
          <a:lstStyle/>
          <a:p>
            <a:fld id="{95BA01A1-3151-4566-AB50-66DC88D31EB6}" type="slidenum">
              <a:rPr lang="fr-FR" smtClean="0"/>
              <a:t>29</a:t>
            </a:fld>
            <a:endParaRPr lang="fr-FR"/>
          </a:p>
        </p:txBody>
      </p:sp>
    </p:spTree>
    <p:extLst>
      <p:ext uri="{BB962C8B-B14F-4D97-AF65-F5344CB8AC3E}">
        <p14:creationId xmlns:p14="http://schemas.microsoft.com/office/powerpoint/2010/main" val="1617566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49133512-5C2E-BC34-CA54-E00BB423AFD9}"/>
              </a:ext>
            </a:extLst>
          </p:cNvPr>
          <p:cNvSpPr>
            <a:spLocks noGrp="1"/>
          </p:cNvSpPr>
          <p:nvPr>
            <p:ph type="ftr" sz="quarter" idx="11"/>
          </p:nvPr>
        </p:nvSpPr>
        <p:spPr/>
        <p:txBody>
          <a:bodyPr/>
          <a:lstStyle/>
          <a:p>
            <a:r>
              <a:rPr lang="fr-FR"/>
              <a:t>Assemblée diocésaine - Année Mission - 29 juin 2025</a:t>
            </a:r>
          </a:p>
        </p:txBody>
      </p:sp>
      <p:sp>
        <p:nvSpPr>
          <p:cNvPr id="5" name="Espace réservé du numéro de diapositive 4">
            <a:extLst>
              <a:ext uri="{FF2B5EF4-FFF2-40B4-BE49-F238E27FC236}">
                <a16:creationId xmlns:a16="http://schemas.microsoft.com/office/drawing/2014/main" id="{FEE238D0-A3F0-DBAF-78D1-0CD1F9F5F2B1}"/>
              </a:ext>
            </a:extLst>
          </p:cNvPr>
          <p:cNvSpPr>
            <a:spLocks noGrp="1"/>
          </p:cNvSpPr>
          <p:nvPr>
            <p:ph type="sldNum" sz="quarter" idx="12"/>
          </p:nvPr>
        </p:nvSpPr>
        <p:spPr/>
        <p:txBody>
          <a:bodyPr/>
          <a:lstStyle/>
          <a:p>
            <a:fld id="{95BA01A1-3151-4566-AB50-66DC88D31EB6}" type="slidenum">
              <a:rPr lang="fr-FR" smtClean="0"/>
              <a:t>3</a:t>
            </a:fld>
            <a:endParaRPr lang="fr-FR"/>
          </a:p>
        </p:txBody>
      </p:sp>
      <p:sp>
        <p:nvSpPr>
          <p:cNvPr id="7" name="ZoneTexte 6">
            <a:extLst>
              <a:ext uri="{FF2B5EF4-FFF2-40B4-BE49-F238E27FC236}">
                <a16:creationId xmlns:a16="http://schemas.microsoft.com/office/drawing/2014/main" id="{BC9F198C-F2B0-C9C2-A7F0-B7E14FF41E7C}"/>
              </a:ext>
            </a:extLst>
          </p:cNvPr>
          <p:cNvSpPr txBox="1"/>
          <p:nvPr/>
        </p:nvSpPr>
        <p:spPr>
          <a:xfrm>
            <a:off x="1265274" y="229780"/>
            <a:ext cx="8899451" cy="6863417"/>
          </a:xfrm>
          <a:prstGeom prst="rect">
            <a:avLst/>
          </a:prstGeom>
          <a:noFill/>
        </p:spPr>
        <p:txBody>
          <a:bodyPr wrap="square">
            <a:spAutoFit/>
          </a:bodyPr>
          <a:lstStyle/>
          <a:p>
            <a:pPr>
              <a:buNone/>
            </a:pP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Fortifie nos corps blessés</a:t>
            </a:r>
            <a:b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Lave-nous de tout péché</a:t>
            </a:r>
            <a:b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Viens Esprit Saint, nous brûler de ton feu</a:t>
            </a:r>
            <a:endParaRPr lang="fr-FR" sz="32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32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Fais-nous rechercher la paix</a:t>
            </a:r>
            <a:b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Désirer la sainteté</a:t>
            </a:r>
            <a:b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Viens Esprit Saint, viens transformer nos vies </a:t>
            </a:r>
            <a:endParaRPr lang="fr-FR" sz="32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3200" kern="100" dirty="0">
              <a:latin typeface="Aptos" panose="020B0004020202020204" pitchFamily="34" charset="0"/>
              <a:ea typeface="Times New Roman" panose="02020603050405020304" pitchFamily="18" charset="0"/>
              <a:cs typeface="Times New Roman" panose="02020603050405020304" pitchFamily="18" charset="0"/>
            </a:endParaRPr>
          </a:p>
          <a:p>
            <a:pPr>
              <a:buNone/>
            </a:pPr>
            <a: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t>Esprit de lumière, Esprit créateur</a:t>
            </a:r>
            <a:b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t>Restaure en nous la joie, le feu, l'espérance</a:t>
            </a:r>
            <a:b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t>Affermis nos âmes, ranime nos cœurs</a:t>
            </a:r>
            <a:b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t>Pour témoigner de ton amour immense</a:t>
            </a:r>
            <a:endParaRPr lang="fr-FR" sz="3200" kern="100" dirty="0">
              <a:latin typeface="Aptos" panose="020B0004020202020204" pitchFamily="34" charset="0"/>
              <a:ea typeface="Aptos" panose="020B0004020202020204" pitchFamily="34" charset="0"/>
              <a:cs typeface="Times New Roman" panose="02020603050405020304" pitchFamily="18" charset="0"/>
            </a:endParaRPr>
          </a:p>
          <a:p>
            <a:pPr>
              <a:buNone/>
            </a:pPr>
            <a:br>
              <a:rPr lang="fr-FR" sz="2800" b="1" kern="0" dirty="0">
                <a:solidFill>
                  <a:srgbClr val="1F1F1F"/>
                </a:solidFill>
                <a:effectLst/>
                <a:latin typeface="Calibri" panose="020F0502020204030204" pitchFamily="34" charset="0"/>
                <a:ea typeface="Times New Roman" panose="02020603050405020304" pitchFamily="18" charset="0"/>
              </a:rPr>
            </a:br>
            <a:endParaRPr lang="fr-FR" sz="2800" dirty="0"/>
          </a:p>
        </p:txBody>
      </p:sp>
    </p:spTree>
    <p:extLst>
      <p:ext uri="{BB962C8B-B14F-4D97-AF65-F5344CB8AC3E}">
        <p14:creationId xmlns:p14="http://schemas.microsoft.com/office/powerpoint/2010/main" val="1542552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12C3E3-5F72-EAB4-0D1B-219113D0ED2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1AE6D5-B682-7ECA-3F7A-E9F3CDDE6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C7106CF-F23D-E596-D598-AC7F6370EC4F}"/>
              </a:ext>
            </a:extLst>
          </p:cNvPr>
          <p:cNvSpPr>
            <a:spLocks noGrp="1"/>
          </p:cNvSpPr>
          <p:nvPr>
            <p:ph type="title"/>
          </p:nvPr>
        </p:nvSpPr>
        <p:spPr>
          <a:xfrm>
            <a:off x="640080" y="325369"/>
            <a:ext cx="4368602" cy="1956841"/>
          </a:xfrm>
        </p:spPr>
        <p:txBody>
          <a:bodyPr anchor="b">
            <a:normAutofit/>
          </a:bodyPr>
          <a:lstStyle/>
          <a:p>
            <a:r>
              <a:rPr lang="fr-FR" sz="5400" dirty="0"/>
              <a:t>Conversation dans l’Esprit</a:t>
            </a:r>
          </a:p>
        </p:txBody>
      </p:sp>
      <p:sp>
        <p:nvSpPr>
          <p:cNvPr id="12" name="sketchy line">
            <a:extLst>
              <a:ext uri="{FF2B5EF4-FFF2-40B4-BE49-F238E27FC236}">
                <a16:creationId xmlns:a16="http://schemas.microsoft.com/office/drawing/2014/main" id="{26A62B1F-E9D4-DF72-2AB4-A2BFD6588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3E5AD7D-87F1-AE6A-4D57-6B17DF1F32B9}"/>
              </a:ext>
            </a:extLst>
          </p:cNvPr>
          <p:cNvSpPr>
            <a:spLocks noGrp="1"/>
          </p:cNvSpPr>
          <p:nvPr>
            <p:ph idx="1"/>
          </p:nvPr>
        </p:nvSpPr>
        <p:spPr>
          <a:xfrm>
            <a:off x="285751" y="2683262"/>
            <a:ext cx="5417338" cy="2703784"/>
          </a:xfrm>
        </p:spPr>
        <p:txBody>
          <a:bodyPr>
            <a:normAutofit/>
          </a:bodyPr>
          <a:lstStyle/>
          <a:p>
            <a:pPr marL="0" indent="0" algn="ctr">
              <a:buNone/>
            </a:pPr>
            <a:r>
              <a:rPr lang="fr-FR" sz="3500" cap="small" dirty="0">
                <a:solidFill>
                  <a:srgbClr val="4EBAF0"/>
                </a:solidFill>
              </a:rPr>
              <a:t>3</a:t>
            </a:r>
            <a:r>
              <a:rPr lang="fr-FR" sz="3500" cap="small" baseline="30000" dirty="0">
                <a:solidFill>
                  <a:srgbClr val="4EBAF0"/>
                </a:solidFill>
              </a:rPr>
              <a:t>ème</a:t>
            </a:r>
            <a:r>
              <a:rPr lang="fr-FR" sz="3500" cap="small" dirty="0">
                <a:solidFill>
                  <a:srgbClr val="4EBAF0"/>
                </a:solidFill>
              </a:rPr>
              <a:t> tour </a:t>
            </a:r>
          </a:p>
          <a:p>
            <a:pPr marL="0" indent="0">
              <a:buNone/>
            </a:pPr>
            <a:r>
              <a:rPr lang="fr-FR" dirty="0"/>
              <a:t>Dans notre « cercle », qu’est-ce qui nous semble le plus important pour que les fidèles et les communautés du diocèse soient davantage missionnaires ? </a:t>
            </a:r>
            <a:endParaRPr lang="fr-FR" sz="2400" cap="small" dirty="0">
              <a:solidFill>
                <a:srgbClr val="4EBAF0"/>
              </a:solidFill>
            </a:endParaRPr>
          </a:p>
        </p:txBody>
      </p:sp>
      <p:pic>
        <p:nvPicPr>
          <p:cNvPr id="5" name="Picture 2" descr="Conversation dans l'Esprit - Don de Dieu">
            <a:extLst>
              <a:ext uri="{FF2B5EF4-FFF2-40B4-BE49-F238E27FC236}">
                <a16:creationId xmlns:a16="http://schemas.microsoft.com/office/drawing/2014/main" id="{3DA3B1AA-C870-AAAA-4E30-005E8A576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14" r="24318" b="-1"/>
          <a:stretch>
            <a:fillRect/>
          </a:stretch>
        </p:blipFill>
        <p:spPr bwMode="auto">
          <a:xfrm>
            <a:off x="5769764" y="-18288"/>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75A55B1E-52DE-91DA-1B89-D0E475889664}"/>
              </a:ext>
            </a:extLst>
          </p:cNvPr>
          <p:cNvSpPr>
            <a:spLocks noGrp="1"/>
          </p:cNvSpPr>
          <p:nvPr>
            <p:ph type="ftr" sz="quarter" idx="11"/>
          </p:nvPr>
        </p:nvSpPr>
        <p:spPr>
          <a:xfrm>
            <a:off x="6248400" y="6356350"/>
            <a:ext cx="4114800" cy="365125"/>
          </a:xfrm>
        </p:spPr>
        <p:txBody>
          <a:bodyPr>
            <a:normAutofit/>
          </a:bodyPr>
          <a:lstStyle/>
          <a:p>
            <a:pPr algn="l">
              <a:spcAft>
                <a:spcPts val="600"/>
              </a:spcAft>
            </a:pPr>
            <a:r>
              <a:rPr lang="fr-FR">
                <a:solidFill>
                  <a:srgbClr val="FFFFFF"/>
                </a:solidFill>
              </a:rPr>
              <a:t>Assemblée diocésaine - Année Mission - 29 juin 2025</a:t>
            </a:r>
          </a:p>
        </p:txBody>
      </p:sp>
      <p:sp>
        <p:nvSpPr>
          <p:cNvPr id="6" name="Espace réservé du contenu 2">
            <a:extLst>
              <a:ext uri="{FF2B5EF4-FFF2-40B4-BE49-F238E27FC236}">
                <a16:creationId xmlns:a16="http://schemas.microsoft.com/office/drawing/2014/main" id="{597D0973-D1BF-F331-CE55-A90A0130A8CE}"/>
              </a:ext>
            </a:extLst>
          </p:cNvPr>
          <p:cNvSpPr txBox="1">
            <a:spLocks/>
          </p:cNvSpPr>
          <p:nvPr/>
        </p:nvSpPr>
        <p:spPr>
          <a:xfrm>
            <a:off x="285751" y="5344841"/>
            <a:ext cx="5417338" cy="12750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dirty="0">
                <a:solidFill>
                  <a:srgbClr val="F68632"/>
                </a:solidFill>
              </a:rPr>
              <a:t>Chaque cercle se met d’accord sur 2 éléments (et 2 seuls) importants et les écrit</a:t>
            </a:r>
          </a:p>
          <a:p>
            <a:pPr marL="0" indent="0">
              <a:buFont typeface="Arial" panose="020B0604020202020204" pitchFamily="34" charset="0"/>
              <a:buNone/>
            </a:pPr>
            <a:endParaRPr lang="fr-FR" sz="2400" cap="small" dirty="0">
              <a:solidFill>
                <a:srgbClr val="4EBAF0"/>
              </a:solidFill>
            </a:endParaRPr>
          </a:p>
        </p:txBody>
      </p:sp>
      <p:sp>
        <p:nvSpPr>
          <p:cNvPr id="7" name="Espace réservé du numéro de diapositive 6">
            <a:extLst>
              <a:ext uri="{FF2B5EF4-FFF2-40B4-BE49-F238E27FC236}">
                <a16:creationId xmlns:a16="http://schemas.microsoft.com/office/drawing/2014/main" id="{E50BBB56-9FBD-DDB8-EBAD-F741D3E174D0}"/>
              </a:ext>
            </a:extLst>
          </p:cNvPr>
          <p:cNvSpPr>
            <a:spLocks noGrp="1"/>
          </p:cNvSpPr>
          <p:nvPr>
            <p:ph type="sldNum" sz="quarter" idx="12"/>
          </p:nvPr>
        </p:nvSpPr>
        <p:spPr/>
        <p:txBody>
          <a:bodyPr/>
          <a:lstStyle/>
          <a:p>
            <a:fld id="{95BA01A1-3151-4566-AB50-66DC88D31EB6}" type="slidenum">
              <a:rPr lang="fr-FR" smtClean="0"/>
              <a:t>30</a:t>
            </a:fld>
            <a:endParaRPr lang="fr-FR"/>
          </a:p>
        </p:txBody>
      </p:sp>
    </p:spTree>
    <p:extLst>
      <p:ext uri="{BB962C8B-B14F-4D97-AF65-F5344CB8AC3E}">
        <p14:creationId xmlns:p14="http://schemas.microsoft.com/office/powerpoint/2010/main" val="2958745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F4DB58-C9B1-C901-0BAD-F002FE0393B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F19156D-2186-3AC8-72D5-133AE52B1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267CF23-D182-1FE0-6569-4D8FD70F5DEF}"/>
              </a:ext>
            </a:extLst>
          </p:cNvPr>
          <p:cNvSpPr>
            <a:spLocks noGrp="1"/>
          </p:cNvSpPr>
          <p:nvPr>
            <p:ph type="title"/>
          </p:nvPr>
        </p:nvSpPr>
        <p:spPr>
          <a:xfrm>
            <a:off x="640080" y="325369"/>
            <a:ext cx="4368602" cy="1956841"/>
          </a:xfrm>
        </p:spPr>
        <p:txBody>
          <a:bodyPr anchor="b">
            <a:normAutofit/>
          </a:bodyPr>
          <a:lstStyle/>
          <a:p>
            <a:r>
              <a:rPr lang="fr-FR" sz="5400" dirty="0"/>
              <a:t>Conversation dans l’Esprit</a:t>
            </a:r>
          </a:p>
        </p:txBody>
      </p:sp>
      <p:sp>
        <p:nvSpPr>
          <p:cNvPr id="12" name="sketchy line">
            <a:extLst>
              <a:ext uri="{FF2B5EF4-FFF2-40B4-BE49-F238E27FC236}">
                <a16:creationId xmlns:a16="http://schemas.microsoft.com/office/drawing/2014/main" id="{CC0509A3-4A13-B158-14B9-08F47E3B4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7CEE89B1-1A43-09BA-7DB5-7A85636F57CB}"/>
              </a:ext>
            </a:extLst>
          </p:cNvPr>
          <p:cNvSpPr>
            <a:spLocks noGrp="1"/>
          </p:cNvSpPr>
          <p:nvPr>
            <p:ph idx="1"/>
          </p:nvPr>
        </p:nvSpPr>
        <p:spPr>
          <a:xfrm>
            <a:off x="43704" y="3661603"/>
            <a:ext cx="5417338" cy="1493932"/>
          </a:xfrm>
        </p:spPr>
        <p:txBody>
          <a:bodyPr>
            <a:normAutofit/>
          </a:bodyPr>
          <a:lstStyle/>
          <a:p>
            <a:pPr marL="0" indent="0" algn="ctr">
              <a:buNone/>
            </a:pPr>
            <a:r>
              <a:rPr lang="fr-FR" sz="4000" cap="small" dirty="0">
                <a:solidFill>
                  <a:srgbClr val="4EBAF0"/>
                </a:solidFill>
              </a:rPr>
              <a:t>Remontée de 2 éléments </a:t>
            </a:r>
          </a:p>
          <a:p>
            <a:pPr marL="0" indent="0" algn="ctr">
              <a:buNone/>
            </a:pPr>
            <a:r>
              <a:rPr lang="fr-FR" sz="4000" cap="small" dirty="0">
                <a:solidFill>
                  <a:srgbClr val="4EBAF0"/>
                </a:solidFill>
              </a:rPr>
              <a:t>par cercle</a:t>
            </a:r>
          </a:p>
        </p:txBody>
      </p:sp>
      <p:pic>
        <p:nvPicPr>
          <p:cNvPr id="5" name="Picture 2" descr="Conversation dans l'Esprit - Don de Dieu">
            <a:extLst>
              <a:ext uri="{FF2B5EF4-FFF2-40B4-BE49-F238E27FC236}">
                <a16:creationId xmlns:a16="http://schemas.microsoft.com/office/drawing/2014/main" id="{BC5F5ABD-62F6-BB58-3365-76EDA8016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14" r="24318" b="-1"/>
          <a:stretch>
            <a:fillRect/>
          </a:stretch>
        </p:blipFill>
        <p:spPr bwMode="auto">
          <a:xfrm>
            <a:off x="5769764" y="-18288"/>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3999BF72-C730-1486-446C-7B21344C74BE}"/>
              </a:ext>
            </a:extLst>
          </p:cNvPr>
          <p:cNvSpPr>
            <a:spLocks noGrp="1"/>
          </p:cNvSpPr>
          <p:nvPr>
            <p:ph type="ftr" sz="quarter" idx="11"/>
          </p:nvPr>
        </p:nvSpPr>
        <p:spPr>
          <a:xfrm>
            <a:off x="6248400" y="6356350"/>
            <a:ext cx="4114800" cy="365125"/>
          </a:xfrm>
        </p:spPr>
        <p:txBody>
          <a:bodyPr>
            <a:normAutofit/>
          </a:bodyPr>
          <a:lstStyle/>
          <a:p>
            <a:pPr algn="l">
              <a:spcAft>
                <a:spcPts val="600"/>
              </a:spcAft>
            </a:pPr>
            <a:r>
              <a:rPr lang="fr-FR">
                <a:solidFill>
                  <a:srgbClr val="FFFFFF"/>
                </a:solidFill>
              </a:rPr>
              <a:t>Assemblée diocésaine - Année Mission - 29 juin 2025</a:t>
            </a:r>
          </a:p>
        </p:txBody>
      </p:sp>
      <p:sp>
        <p:nvSpPr>
          <p:cNvPr id="7" name="Espace réservé du numéro de diapositive 6">
            <a:extLst>
              <a:ext uri="{FF2B5EF4-FFF2-40B4-BE49-F238E27FC236}">
                <a16:creationId xmlns:a16="http://schemas.microsoft.com/office/drawing/2014/main" id="{EBD06D4C-ED5E-BE0A-3A6F-5CA196733969}"/>
              </a:ext>
            </a:extLst>
          </p:cNvPr>
          <p:cNvSpPr>
            <a:spLocks noGrp="1"/>
          </p:cNvSpPr>
          <p:nvPr>
            <p:ph type="sldNum" sz="quarter" idx="12"/>
          </p:nvPr>
        </p:nvSpPr>
        <p:spPr/>
        <p:txBody>
          <a:bodyPr/>
          <a:lstStyle/>
          <a:p>
            <a:fld id="{95BA01A1-3151-4566-AB50-66DC88D31EB6}" type="slidenum">
              <a:rPr lang="fr-FR" smtClean="0"/>
              <a:t>31</a:t>
            </a:fld>
            <a:endParaRPr lang="fr-FR"/>
          </a:p>
        </p:txBody>
      </p:sp>
      <p:sp>
        <p:nvSpPr>
          <p:cNvPr id="6" name="Espace réservé du contenu 2">
            <a:extLst>
              <a:ext uri="{FF2B5EF4-FFF2-40B4-BE49-F238E27FC236}">
                <a16:creationId xmlns:a16="http://schemas.microsoft.com/office/drawing/2014/main" id="{3E9E25A6-011F-0F23-D06B-1CED827FD222}"/>
              </a:ext>
            </a:extLst>
          </p:cNvPr>
          <p:cNvSpPr txBox="1">
            <a:spLocks/>
          </p:cNvSpPr>
          <p:nvPr/>
        </p:nvSpPr>
        <p:spPr>
          <a:xfrm>
            <a:off x="-2505427" y="5541711"/>
            <a:ext cx="10515600" cy="8714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400" dirty="0"/>
              <a:t>territoiresetconversion@cathotroyes.fr</a:t>
            </a:r>
          </a:p>
        </p:txBody>
      </p:sp>
    </p:spTree>
    <p:extLst>
      <p:ext uri="{BB962C8B-B14F-4D97-AF65-F5344CB8AC3E}">
        <p14:creationId xmlns:p14="http://schemas.microsoft.com/office/powerpoint/2010/main" val="3343377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3E08B549-F946-DDC2-3142-D8E0140B6142}"/>
              </a:ext>
            </a:extLst>
          </p:cNvPr>
          <p:cNvSpPr>
            <a:spLocks noGrp="1"/>
          </p:cNvSpPr>
          <p:nvPr>
            <p:ph type="ftr" sz="quarter" idx="11"/>
          </p:nvPr>
        </p:nvSpPr>
        <p:spPr/>
        <p:txBody>
          <a:bodyPr/>
          <a:lstStyle/>
          <a:p>
            <a:r>
              <a:rPr lang="fr-FR"/>
              <a:t>Assemblée diocésaine - Année Mission - 29 juin 2025</a:t>
            </a:r>
          </a:p>
        </p:txBody>
      </p:sp>
      <p:sp>
        <p:nvSpPr>
          <p:cNvPr id="5" name="Espace réservé du numéro de diapositive 4">
            <a:extLst>
              <a:ext uri="{FF2B5EF4-FFF2-40B4-BE49-F238E27FC236}">
                <a16:creationId xmlns:a16="http://schemas.microsoft.com/office/drawing/2014/main" id="{3551A8ED-B019-D3C8-03BF-B7929275D3A2}"/>
              </a:ext>
            </a:extLst>
          </p:cNvPr>
          <p:cNvSpPr>
            <a:spLocks noGrp="1"/>
          </p:cNvSpPr>
          <p:nvPr>
            <p:ph type="sldNum" sz="quarter" idx="12"/>
          </p:nvPr>
        </p:nvSpPr>
        <p:spPr/>
        <p:txBody>
          <a:bodyPr/>
          <a:lstStyle/>
          <a:p>
            <a:fld id="{95BA01A1-3151-4566-AB50-66DC88D31EB6}" type="slidenum">
              <a:rPr lang="fr-FR" smtClean="0"/>
              <a:t>32</a:t>
            </a:fld>
            <a:endParaRPr lang="fr-FR"/>
          </a:p>
        </p:txBody>
      </p:sp>
      <p:sp>
        <p:nvSpPr>
          <p:cNvPr id="7" name="ZoneTexte 6">
            <a:extLst>
              <a:ext uri="{FF2B5EF4-FFF2-40B4-BE49-F238E27FC236}">
                <a16:creationId xmlns:a16="http://schemas.microsoft.com/office/drawing/2014/main" id="{9684F241-B22E-E965-2DDE-8A1FC8D75979}"/>
              </a:ext>
            </a:extLst>
          </p:cNvPr>
          <p:cNvSpPr txBox="1"/>
          <p:nvPr/>
        </p:nvSpPr>
        <p:spPr>
          <a:xfrm>
            <a:off x="3285117" y="136525"/>
            <a:ext cx="6096896" cy="6986528"/>
          </a:xfrm>
          <a:prstGeom prst="rect">
            <a:avLst/>
          </a:prstGeom>
          <a:noFill/>
        </p:spPr>
        <p:txBody>
          <a:bodyPr wrap="square">
            <a:spAutoFit/>
          </a:bodyPr>
          <a:lstStyle/>
          <a:p>
            <a:pPr>
              <a:buNone/>
            </a:pPr>
            <a:r>
              <a:rPr lang="fr-FR" sz="2800" b="1" kern="100" dirty="0">
                <a:effectLst/>
                <a:latin typeface="Calibri" panose="020F0502020204030204" pitchFamily="34" charset="0"/>
                <a:ea typeface="Aptos" panose="020B0004020202020204" pitchFamily="34" charset="0"/>
                <a:cs typeface="Times New Roman" panose="02020603050405020304" pitchFamily="18" charset="0"/>
              </a:rPr>
              <a:t>Rendons gloire à notre Dieu</a:t>
            </a: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FR" sz="2800" b="1" kern="100" dirty="0">
                <a:effectLst/>
                <a:latin typeface="Calibri" panose="020F0502020204030204" pitchFamily="34" charset="0"/>
                <a:ea typeface="Aptos" panose="020B0004020202020204" pitchFamily="34" charset="0"/>
                <a:cs typeface="Times New Roman" panose="02020603050405020304" pitchFamily="18" charset="0"/>
              </a:rPr>
              <a:t>Lui qui fit des merveilles</a:t>
            </a: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FR" sz="2800" b="1" kern="100" dirty="0">
                <a:effectLst/>
                <a:latin typeface="Calibri" panose="020F0502020204030204" pitchFamily="34" charset="0"/>
                <a:ea typeface="Aptos" panose="020B0004020202020204" pitchFamily="34" charset="0"/>
                <a:cs typeface="Times New Roman" panose="02020603050405020304" pitchFamily="18" charset="0"/>
              </a:rPr>
              <a:t>Il est présent au milieu de nous</a:t>
            </a: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FR" sz="2800" b="1" kern="100" dirty="0">
                <a:effectLst/>
                <a:latin typeface="Calibri" panose="020F0502020204030204" pitchFamily="34" charset="0"/>
                <a:ea typeface="Aptos" panose="020B0004020202020204" pitchFamily="34" charset="0"/>
                <a:cs typeface="Times New Roman" panose="02020603050405020304" pitchFamily="18" charset="0"/>
              </a:rPr>
              <a:t>Maintenant et à jamais</a:t>
            </a: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FR" sz="2800" kern="100" dirty="0">
                <a:effectLst/>
                <a:latin typeface="Calibri" panose="020F0502020204030204" pitchFamily="34" charset="0"/>
                <a:ea typeface="Aptos" panose="020B0004020202020204" pitchFamily="34" charset="0"/>
                <a:cs typeface="Times New Roman" panose="02020603050405020304" pitchFamily="18" charset="0"/>
              </a:rPr>
              <a:t> </a:t>
            </a: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FR" sz="2800" kern="100" dirty="0">
                <a:effectLst/>
                <a:latin typeface="Calibri" panose="020F0502020204030204" pitchFamily="34" charset="0"/>
                <a:ea typeface="Aptos" panose="020B0004020202020204" pitchFamily="34" charset="0"/>
                <a:cs typeface="Times New Roman" panose="02020603050405020304" pitchFamily="18" charset="0"/>
              </a:rPr>
              <a:t>Louons notre Seigneur</a:t>
            </a: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FR" sz="2800" kern="100" dirty="0">
                <a:effectLst/>
                <a:latin typeface="Calibri" panose="020F0502020204030204" pitchFamily="34" charset="0"/>
                <a:ea typeface="Aptos" panose="020B0004020202020204" pitchFamily="34" charset="0"/>
                <a:cs typeface="Times New Roman" panose="02020603050405020304" pitchFamily="18" charset="0"/>
              </a:rPr>
              <a:t>Car grande est sa puissance</a:t>
            </a: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FR" sz="2800" kern="100" dirty="0">
                <a:effectLst/>
                <a:latin typeface="Calibri" panose="020F0502020204030204" pitchFamily="34" charset="0"/>
                <a:ea typeface="Aptos" panose="020B0004020202020204" pitchFamily="34" charset="0"/>
                <a:cs typeface="Times New Roman" panose="02020603050405020304" pitchFamily="18" charset="0"/>
              </a:rPr>
              <a:t>Lui qui nous a créés</a:t>
            </a: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r>
              <a:rPr lang="fr-FR" sz="2800" kern="100" dirty="0">
                <a:effectLst/>
                <a:latin typeface="Calibri" panose="020F0502020204030204" pitchFamily="34" charset="0"/>
                <a:ea typeface="Aptos" panose="020B0004020202020204" pitchFamily="34" charset="0"/>
                <a:cs typeface="Times New Roman" panose="02020603050405020304" pitchFamily="18" charset="0"/>
              </a:rPr>
              <a:t>Nous a donné la vie</a:t>
            </a:r>
          </a:p>
          <a:p>
            <a:endParaRPr lang="fr-FR" sz="2800" kern="100" dirty="0">
              <a:latin typeface="Calibri" panose="020F0502020204030204" pitchFamily="34" charset="0"/>
              <a:ea typeface="Aptos" panose="020B0004020202020204" pitchFamily="34" charset="0"/>
              <a:cs typeface="Times New Roman" panose="02020603050405020304" pitchFamily="18" charset="0"/>
            </a:endParaRPr>
          </a:p>
          <a:p>
            <a:pPr>
              <a:buNone/>
            </a:pPr>
            <a:r>
              <a:rPr lang="fr-FR" sz="2800" b="1" kern="100" dirty="0">
                <a:latin typeface="Calibri" panose="020F0502020204030204" pitchFamily="34" charset="0"/>
                <a:ea typeface="Aptos" panose="020B0004020202020204" pitchFamily="34" charset="0"/>
                <a:cs typeface="Times New Roman" panose="02020603050405020304" pitchFamily="18" charset="0"/>
              </a:rPr>
              <a:t>Rendons gloire à notre Dieu</a:t>
            </a:r>
            <a:endParaRPr lang="fr-FR" sz="2800" kern="100" dirty="0">
              <a:latin typeface="Aptos" panose="020B0004020202020204" pitchFamily="34" charset="0"/>
              <a:ea typeface="Aptos" panose="020B0004020202020204" pitchFamily="34" charset="0"/>
              <a:cs typeface="Times New Roman" panose="02020603050405020304" pitchFamily="18" charset="0"/>
            </a:endParaRPr>
          </a:p>
          <a:p>
            <a:pPr>
              <a:buNone/>
            </a:pPr>
            <a:r>
              <a:rPr lang="fr-FR" sz="2800" b="1" kern="100" dirty="0">
                <a:latin typeface="Calibri" panose="020F0502020204030204" pitchFamily="34" charset="0"/>
                <a:ea typeface="Aptos" panose="020B0004020202020204" pitchFamily="34" charset="0"/>
                <a:cs typeface="Times New Roman" panose="02020603050405020304" pitchFamily="18" charset="0"/>
              </a:rPr>
              <a:t>Lui qui fit des merveilles</a:t>
            </a:r>
            <a:endParaRPr lang="fr-FR" sz="2800" kern="100" dirty="0">
              <a:latin typeface="Aptos" panose="020B0004020202020204" pitchFamily="34" charset="0"/>
              <a:ea typeface="Aptos" panose="020B0004020202020204" pitchFamily="34" charset="0"/>
              <a:cs typeface="Times New Roman" panose="02020603050405020304" pitchFamily="18" charset="0"/>
            </a:endParaRPr>
          </a:p>
          <a:p>
            <a:pPr>
              <a:buNone/>
            </a:pPr>
            <a:r>
              <a:rPr lang="fr-FR" sz="2800" b="1" kern="100" dirty="0">
                <a:latin typeface="Calibri" panose="020F0502020204030204" pitchFamily="34" charset="0"/>
                <a:ea typeface="Aptos" panose="020B0004020202020204" pitchFamily="34" charset="0"/>
                <a:cs typeface="Times New Roman" panose="02020603050405020304" pitchFamily="18" charset="0"/>
              </a:rPr>
              <a:t>Il est présent au milieu de nous</a:t>
            </a:r>
            <a:endParaRPr lang="fr-FR" sz="2800" kern="100" dirty="0">
              <a:latin typeface="Aptos" panose="020B0004020202020204" pitchFamily="34" charset="0"/>
              <a:ea typeface="Aptos" panose="020B0004020202020204" pitchFamily="34" charset="0"/>
              <a:cs typeface="Times New Roman" panose="02020603050405020304" pitchFamily="18" charset="0"/>
            </a:endParaRPr>
          </a:p>
          <a:p>
            <a:pPr>
              <a:buNone/>
            </a:pPr>
            <a:r>
              <a:rPr lang="fr-FR" sz="2800" b="1" kern="100" dirty="0">
                <a:latin typeface="Calibri" panose="020F0502020204030204" pitchFamily="34" charset="0"/>
                <a:ea typeface="Aptos" panose="020B0004020202020204" pitchFamily="34" charset="0"/>
                <a:cs typeface="Times New Roman" panose="02020603050405020304" pitchFamily="18" charset="0"/>
              </a:rPr>
              <a:t>Maintenant et à jamais</a:t>
            </a:r>
            <a:endParaRPr lang="fr-FR" sz="2800" kern="100" dirty="0">
              <a:latin typeface="Aptos" panose="020B0004020202020204" pitchFamily="34" charset="0"/>
              <a:ea typeface="Aptos" panose="020B0004020202020204" pitchFamily="34" charset="0"/>
              <a:cs typeface="Times New Roman" panose="02020603050405020304" pitchFamily="18" charset="0"/>
            </a:endParaRPr>
          </a:p>
          <a:p>
            <a:endParaRPr lang="fr-FR" sz="2800" kern="100" dirty="0">
              <a:latin typeface="Calibri" panose="020F0502020204030204" pitchFamily="34" charset="0"/>
              <a:ea typeface="Aptos" panose="020B0004020202020204" pitchFamily="34" charset="0"/>
              <a:cs typeface="Times New Roman" panose="02020603050405020304" pitchFamily="18" charset="0"/>
            </a:endParaRPr>
          </a:p>
          <a:p>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16119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C23A0-ED14-B0F0-8685-EB665D6FE846}"/>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EA25B32-935A-DC45-44FA-BA2A19CE1B92}"/>
              </a:ext>
            </a:extLst>
          </p:cNvPr>
          <p:cNvSpPr>
            <a:spLocks noGrp="1"/>
          </p:cNvSpPr>
          <p:nvPr>
            <p:ph type="ftr" sz="quarter" idx="11"/>
          </p:nvPr>
        </p:nvSpPr>
        <p:spPr>
          <a:xfrm rot="16200000">
            <a:off x="-1756145" y="3618467"/>
            <a:ext cx="4114800" cy="365125"/>
          </a:xfrm>
        </p:spPr>
        <p:txBody>
          <a:bodyPr/>
          <a:lstStyle/>
          <a:p>
            <a:r>
              <a:rPr lang="fr-FR" dirty="0"/>
              <a:t>Assemblée diocésaine - Année Mission - 29 juin 2025</a:t>
            </a:r>
          </a:p>
        </p:txBody>
      </p:sp>
      <p:sp>
        <p:nvSpPr>
          <p:cNvPr id="5" name="Espace réservé du numéro de diapositive 4">
            <a:extLst>
              <a:ext uri="{FF2B5EF4-FFF2-40B4-BE49-F238E27FC236}">
                <a16:creationId xmlns:a16="http://schemas.microsoft.com/office/drawing/2014/main" id="{A3D2AB48-5266-55A1-0E78-DA995914D026}"/>
              </a:ext>
            </a:extLst>
          </p:cNvPr>
          <p:cNvSpPr>
            <a:spLocks noGrp="1"/>
          </p:cNvSpPr>
          <p:nvPr>
            <p:ph type="sldNum" sz="quarter" idx="12"/>
          </p:nvPr>
        </p:nvSpPr>
        <p:spPr/>
        <p:txBody>
          <a:bodyPr/>
          <a:lstStyle/>
          <a:p>
            <a:fld id="{95BA01A1-3151-4566-AB50-66DC88D31EB6}" type="slidenum">
              <a:rPr lang="fr-FR" smtClean="0"/>
              <a:t>33</a:t>
            </a:fld>
            <a:endParaRPr lang="fr-FR"/>
          </a:p>
        </p:txBody>
      </p:sp>
      <p:sp>
        <p:nvSpPr>
          <p:cNvPr id="7" name="ZoneTexte 6">
            <a:extLst>
              <a:ext uri="{FF2B5EF4-FFF2-40B4-BE49-F238E27FC236}">
                <a16:creationId xmlns:a16="http://schemas.microsoft.com/office/drawing/2014/main" id="{4FDC1137-7A67-1B2B-73CB-4818512FA006}"/>
              </a:ext>
            </a:extLst>
          </p:cNvPr>
          <p:cNvSpPr txBox="1"/>
          <p:nvPr/>
        </p:nvSpPr>
        <p:spPr>
          <a:xfrm>
            <a:off x="2649158" y="-45103"/>
            <a:ext cx="6516539" cy="6724918"/>
          </a:xfrm>
          <a:prstGeom prst="rect">
            <a:avLst/>
          </a:prstGeom>
          <a:noFill/>
        </p:spPr>
        <p:txBody>
          <a:bodyPr wrap="square">
            <a:spAutoFit/>
          </a:bodyPr>
          <a:lstStyle/>
          <a:p>
            <a:r>
              <a:rPr lang="fr-FR" sz="3200" kern="100" dirty="0">
                <a:latin typeface="Calibri" panose="020F0502020204030204" pitchFamily="34" charset="0"/>
                <a:cs typeface="Times New Roman" panose="02020603050405020304" pitchFamily="18" charset="0"/>
              </a:rPr>
              <a:t>Oui le Seigneur nous aime</a:t>
            </a:r>
          </a:p>
          <a:p>
            <a:r>
              <a:rPr lang="fr-FR" sz="3200" kern="100" dirty="0">
                <a:latin typeface="Calibri" panose="020F0502020204030204" pitchFamily="34" charset="0"/>
                <a:cs typeface="Times New Roman" panose="02020603050405020304" pitchFamily="18" charset="0"/>
              </a:rPr>
              <a:t>Il s'est livré pour nous</a:t>
            </a:r>
          </a:p>
          <a:p>
            <a:r>
              <a:rPr lang="fr-FR" sz="3200" kern="100" dirty="0">
                <a:latin typeface="Calibri" panose="020F0502020204030204" pitchFamily="34" charset="0"/>
                <a:cs typeface="Times New Roman" panose="02020603050405020304" pitchFamily="18" charset="0"/>
              </a:rPr>
              <a:t>Unis en son amour</a:t>
            </a:r>
          </a:p>
          <a:p>
            <a:r>
              <a:rPr lang="fr-FR" sz="3200" kern="100" dirty="0">
                <a:latin typeface="Calibri" panose="020F0502020204030204" pitchFamily="34" charset="0"/>
                <a:cs typeface="Times New Roman" panose="02020603050405020304" pitchFamily="18" charset="0"/>
              </a:rPr>
              <a:t>Nous exultons de joie</a:t>
            </a:r>
          </a:p>
          <a:p>
            <a:endParaRPr lang="fr-FR" sz="1200" kern="100" dirty="0">
              <a:latin typeface="Calibri" panose="020F0502020204030204" pitchFamily="34" charset="0"/>
              <a:ea typeface="Aptos" panose="020B0004020202020204" pitchFamily="34" charset="0"/>
              <a:cs typeface="Times New Roman" panose="02020603050405020304" pitchFamily="18" charset="0"/>
            </a:endParaRPr>
          </a:p>
          <a:p>
            <a:pPr>
              <a:buNone/>
            </a:pPr>
            <a:r>
              <a:rPr lang="fr-FR" sz="3200" b="1" kern="100" dirty="0">
                <a:latin typeface="Calibri" panose="020F0502020204030204" pitchFamily="34" charset="0"/>
                <a:ea typeface="Aptos" panose="020B0004020202020204" pitchFamily="34" charset="0"/>
                <a:cs typeface="Times New Roman" panose="02020603050405020304" pitchFamily="18" charset="0"/>
              </a:rPr>
              <a:t>Rendons gloire à notre Dieu</a:t>
            </a:r>
            <a:endParaRPr lang="fr-FR" sz="3200" kern="100" dirty="0">
              <a:latin typeface="Aptos" panose="020B0004020202020204" pitchFamily="34" charset="0"/>
              <a:ea typeface="Aptos" panose="020B0004020202020204" pitchFamily="34" charset="0"/>
              <a:cs typeface="Times New Roman" panose="02020603050405020304" pitchFamily="18" charset="0"/>
            </a:endParaRPr>
          </a:p>
          <a:p>
            <a:pPr>
              <a:buNone/>
            </a:pPr>
            <a:r>
              <a:rPr lang="fr-FR" sz="3200" b="1" kern="100" dirty="0">
                <a:latin typeface="Calibri" panose="020F0502020204030204" pitchFamily="34" charset="0"/>
                <a:ea typeface="Aptos" panose="020B0004020202020204" pitchFamily="34" charset="0"/>
                <a:cs typeface="Times New Roman" panose="02020603050405020304" pitchFamily="18" charset="0"/>
              </a:rPr>
              <a:t>Lui qui fit des merveilles</a:t>
            </a:r>
            <a:endParaRPr lang="fr-FR" sz="3200" kern="100" dirty="0">
              <a:latin typeface="Aptos" panose="020B0004020202020204" pitchFamily="34" charset="0"/>
              <a:ea typeface="Aptos" panose="020B0004020202020204" pitchFamily="34" charset="0"/>
              <a:cs typeface="Times New Roman" panose="02020603050405020304" pitchFamily="18" charset="0"/>
            </a:endParaRPr>
          </a:p>
          <a:p>
            <a:pPr>
              <a:buNone/>
            </a:pPr>
            <a:r>
              <a:rPr lang="fr-FR" sz="3200" b="1" kern="100" dirty="0">
                <a:latin typeface="Calibri" panose="020F0502020204030204" pitchFamily="34" charset="0"/>
                <a:ea typeface="Aptos" panose="020B0004020202020204" pitchFamily="34" charset="0"/>
                <a:cs typeface="Times New Roman" panose="02020603050405020304" pitchFamily="18" charset="0"/>
              </a:rPr>
              <a:t>Il est présent au milieu de nous</a:t>
            </a:r>
            <a:endParaRPr lang="fr-FR" sz="3200" kern="100" dirty="0">
              <a:latin typeface="Aptos" panose="020B0004020202020204" pitchFamily="34" charset="0"/>
              <a:ea typeface="Aptos" panose="020B0004020202020204" pitchFamily="34" charset="0"/>
              <a:cs typeface="Times New Roman" panose="02020603050405020304" pitchFamily="18" charset="0"/>
            </a:endParaRPr>
          </a:p>
          <a:p>
            <a:pPr>
              <a:buNone/>
            </a:pPr>
            <a:r>
              <a:rPr lang="fr-FR" sz="3200" b="1" kern="100" dirty="0">
                <a:latin typeface="Calibri" panose="020F0502020204030204" pitchFamily="34" charset="0"/>
                <a:ea typeface="Aptos" panose="020B0004020202020204" pitchFamily="34" charset="0"/>
                <a:cs typeface="Times New Roman" panose="02020603050405020304" pitchFamily="18" charset="0"/>
              </a:rPr>
              <a:t>Maintenant et à jamais</a:t>
            </a:r>
          </a:p>
          <a:p>
            <a:pPr>
              <a:buNone/>
            </a:pPr>
            <a:endParaRPr lang="fr-FR" sz="1400" b="1" kern="100" dirty="0">
              <a:latin typeface="Calibri" panose="020F0502020204030204" pitchFamily="34" charset="0"/>
              <a:ea typeface="Aptos" panose="020B0004020202020204" pitchFamily="34" charset="0"/>
              <a:cs typeface="Times New Roman" panose="02020603050405020304" pitchFamily="18" charset="0"/>
            </a:endParaRPr>
          </a:p>
          <a:p>
            <a:r>
              <a:rPr lang="fr-FR" sz="2800" kern="100" dirty="0">
                <a:latin typeface="Calibri" panose="020F0502020204030204" pitchFamily="34" charset="0"/>
                <a:cs typeface="Times New Roman" panose="02020603050405020304" pitchFamily="18" charset="0"/>
              </a:rPr>
              <a:t>Dieu envoie son Esprit</a:t>
            </a:r>
          </a:p>
          <a:p>
            <a:r>
              <a:rPr lang="fr-FR" sz="2800" kern="100" dirty="0">
                <a:latin typeface="Calibri" panose="020F0502020204030204" pitchFamily="34" charset="0"/>
                <a:cs typeface="Times New Roman" panose="02020603050405020304" pitchFamily="18" charset="0"/>
              </a:rPr>
              <a:t>Source de toute grâce</a:t>
            </a:r>
          </a:p>
          <a:p>
            <a:r>
              <a:rPr lang="fr-FR" sz="2800" kern="100" dirty="0">
                <a:latin typeface="Calibri" panose="020F0502020204030204" pitchFamily="34" charset="0"/>
                <a:cs typeface="Times New Roman" panose="02020603050405020304" pitchFamily="18" charset="0"/>
              </a:rPr>
              <a:t>Il vient guider nos pas</a:t>
            </a:r>
          </a:p>
          <a:p>
            <a:r>
              <a:rPr lang="fr-FR" sz="2800" kern="100" dirty="0">
                <a:latin typeface="Calibri" panose="020F0502020204030204" pitchFamily="34" charset="0"/>
                <a:cs typeface="Times New Roman" panose="02020603050405020304" pitchFamily="18" charset="0"/>
              </a:rPr>
              <a:t>Et fait de nous des saints</a:t>
            </a:r>
          </a:p>
          <a:p>
            <a:endParaRPr lang="fr-FR" sz="900" kern="100" dirty="0">
              <a:latin typeface="Calibri" panose="020F0502020204030204" pitchFamily="34" charset="0"/>
              <a:ea typeface="Aptos" panose="020B0004020202020204" pitchFamily="34" charset="0"/>
              <a:cs typeface="Times New Roman" panose="02020603050405020304" pitchFamily="18" charset="0"/>
            </a:endParaRPr>
          </a:p>
          <a:p>
            <a:r>
              <a:rPr lang="fr-FR" sz="3200" b="1" kern="100" dirty="0">
                <a:latin typeface="Calibri" panose="020F0502020204030204" pitchFamily="34" charset="0"/>
                <a:ea typeface="Aptos" panose="020B0004020202020204" pitchFamily="34" charset="0"/>
                <a:cs typeface="Times New Roman" panose="02020603050405020304" pitchFamily="18" charset="0"/>
              </a:rPr>
              <a:t>Rendons gloire à notre Dieu…</a:t>
            </a:r>
            <a:endParaRPr lang="fr-FR" sz="3200" b="1"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90675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5824B-E00F-F17C-4366-077B4E76D0AE}"/>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1BB0837-72F2-0EFC-9A50-2F97A19A32F0}"/>
              </a:ext>
            </a:extLst>
          </p:cNvPr>
          <p:cNvSpPr>
            <a:spLocks noGrp="1"/>
          </p:cNvSpPr>
          <p:nvPr>
            <p:ph type="ftr" sz="quarter" idx="11"/>
          </p:nvPr>
        </p:nvSpPr>
        <p:spPr/>
        <p:txBody>
          <a:bodyPr/>
          <a:lstStyle/>
          <a:p>
            <a:r>
              <a:rPr lang="fr-FR"/>
              <a:t>Assemblée diocésaine - Année Mission - 29 juin 2025</a:t>
            </a:r>
          </a:p>
        </p:txBody>
      </p:sp>
      <p:sp>
        <p:nvSpPr>
          <p:cNvPr id="5" name="Espace réservé du numéro de diapositive 4">
            <a:extLst>
              <a:ext uri="{FF2B5EF4-FFF2-40B4-BE49-F238E27FC236}">
                <a16:creationId xmlns:a16="http://schemas.microsoft.com/office/drawing/2014/main" id="{58E1E871-507F-D7D4-3903-D6940249639B}"/>
              </a:ext>
            </a:extLst>
          </p:cNvPr>
          <p:cNvSpPr>
            <a:spLocks noGrp="1"/>
          </p:cNvSpPr>
          <p:nvPr>
            <p:ph type="sldNum" sz="quarter" idx="12"/>
          </p:nvPr>
        </p:nvSpPr>
        <p:spPr/>
        <p:txBody>
          <a:bodyPr/>
          <a:lstStyle/>
          <a:p>
            <a:fld id="{95BA01A1-3151-4566-AB50-66DC88D31EB6}" type="slidenum">
              <a:rPr lang="fr-FR" smtClean="0"/>
              <a:t>34</a:t>
            </a:fld>
            <a:endParaRPr lang="fr-FR"/>
          </a:p>
        </p:txBody>
      </p:sp>
      <p:sp>
        <p:nvSpPr>
          <p:cNvPr id="7" name="ZoneTexte 6">
            <a:extLst>
              <a:ext uri="{FF2B5EF4-FFF2-40B4-BE49-F238E27FC236}">
                <a16:creationId xmlns:a16="http://schemas.microsoft.com/office/drawing/2014/main" id="{664DFBA1-CBD7-C38D-D72A-3CFDFB9F99B3}"/>
              </a:ext>
            </a:extLst>
          </p:cNvPr>
          <p:cNvSpPr txBox="1"/>
          <p:nvPr/>
        </p:nvSpPr>
        <p:spPr>
          <a:xfrm>
            <a:off x="2837730" y="95693"/>
            <a:ext cx="6516539" cy="8586966"/>
          </a:xfrm>
          <a:prstGeom prst="rect">
            <a:avLst/>
          </a:prstGeom>
          <a:noFill/>
        </p:spPr>
        <p:txBody>
          <a:bodyPr wrap="square">
            <a:spAutoFit/>
          </a:bodyPr>
          <a:lstStyle/>
          <a:p>
            <a:pPr>
              <a:buNone/>
            </a:pPr>
            <a:r>
              <a:rPr lang="fr-FR" sz="3200" b="1" kern="100" dirty="0">
                <a:latin typeface="Calibri" panose="020F0502020204030204" pitchFamily="34" charset="0"/>
                <a:ea typeface="Aptos" panose="020B0004020202020204" pitchFamily="34" charset="0"/>
                <a:cs typeface="Times New Roman" panose="02020603050405020304" pitchFamily="18" charset="0"/>
              </a:rPr>
              <a:t>Rendons gloire à notre Dieu</a:t>
            </a:r>
            <a:endParaRPr lang="fr-FR" sz="3200" kern="100" dirty="0">
              <a:latin typeface="Aptos" panose="020B0004020202020204" pitchFamily="34" charset="0"/>
              <a:ea typeface="Aptos" panose="020B0004020202020204" pitchFamily="34" charset="0"/>
              <a:cs typeface="Times New Roman" panose="02020603050405020304" pitchFamily="18" charset="0"/>
            </a:endParaRPr>
          </a:p>
          <a:p>
            <a:pPr>
              <a:buNone/>
            </a:pPr>
            <a:r>
              <a:rPr lang="fr-FR" sz="3200" b="1" kern="100" dirty="0">
                <a:latin typeface="Calibri" panose="020F0502020204030204" pitchFamily="34" charset="0"/>
                <a:ea typeface="Aptos" panose="020B0004020202020204" pitchFamily="34" charset="0"/>
                <a:cs typeface="Times New Roman" panose="02020603050405020304" pitchFamily="18" charset="0"/>
              </a:rPr>
              <a:t>Lui qui fit des merveilles</a:t>
            </a:r>
            <a:endParaRPr lang="fr-FR" sz="3200" kern="100" dirty="0">
              <a:latin typeface="Aptos" panose="020B0004020202020204" pitchFamily="34" charset="0"/>
              <a:ea typeface="Aptos" panose="020B0004020202020204" pitchFamily="34" charset="0"/>
              <a:cs typeface="Times New Roman" panose="02020603050405020304" pitchFamily="18" charset="0"/>
            </a:endParaRPr>
          </a:p>
          <a:p>
            <a:pPr>
              <a:buNone/>
            </a:pPr>
            <a:r>
              <a:rPr lang="fr-FR" sz="3200" b="1" kern="100" dirty="0">
                <a:latin typeface="Calibri" panose="020F0502020204030204" pitchFamily="34" charset="0"/>
                <a:ea typeface="Aptos" panose="020B0004020202020204" pitchFamily="34" charset="0"/>
                <a:cs typeface="Times New Roman" panose="02020603050405020304" pitchFamily="18" charset="0"/>
              </a:rPr>
              <a:t>Il est présent au milieu de nous</a:t>
            </a:r>
            <a:endParaRPr lang="fr-FR" sz="3200" kern="100" dirty="0">
              <a:latin typeface="Aptos" panose="020B0004020202020204" pitchFamily="34" charset="0"/>
              <a:ea typeface="Aptos" panose="020B0004020202020204" pitchFamily="34" charset="0"/>
              <a:cs typeface="Times New Roman" panose="02020603050405020304" pitchFamily="18" charset="0"/>
            </a:endParaRPr>
          </a:p>
          <a:p>
            <a:pPr>
              <a:buNone/>
            </a:pPr>
            <a:r>
              <a:rPr lang="fr-FR" sz="3200" b="1" kern="100" dirty="0">
                <a:latin typeface="Calibri" panose="020F0502020204030204" pitchFamily="34" charset="0"/>
                <a:ea typeface="Aptos" panose="020B0004020202020204" pitchFamily="34" charset="0"/>
                <a:cs typeface="Times New Roman" panose="02020603050405020304" pitchFamily="18" charset="0"/>
              </a:rPr>
              <a:t>Maintenant et à jamais</a:t>
            </a:r>
          </a:p>
          <a:p>
            <a:pPr>
              <a:buNone/>
            </a:pPr>
            <a:endParaRPr lang="fr-FR" sz="1400" b="1" kern="100" dirty="0">
              <a:latin typeface="Calibri" panose="020F0502020204030204" pitchFamily="34" charset="0"/>
              <a:ea typeface="Aptos" panose="020B0004020202020204" pitchFamily="34" charset="0"/>
              <a:cs typeface="Times New Roman" panose="02020603050405020304" pitchFamily="18" charset="0"/>
            </a:endParaRPr>
          </a:p>
          <a:p>
            <a:r>
              <a:rPr lang="fr-FR" sz="3200" kern="100" dirty="0">
                <a:latin typeface="Calibri" panose="020F0502020204030204" pitchFamily="34" charset="0"/>
                <a:cs typeface="Times New Roman" panose="02020603050405020304" pitchFamily="18" charset="0"/>
              </a:rPr>
              <a:t>Dieu envoie son Esprit</a:t>
            </a:r>
          </a:p>
          <a:p>
            <a:r>
              <a:rPr lang="fr-FR" sz="3200" kern="100" dirty="0">
                <a:latin typeface="Calibri" panose="020F0502020204030204" pitchFamily="34" charset="0"/>
                <a:cs typeface="Times New Roman" panose="02020603050405020304" pitchFamily="18" charset="0"/>
              </a:rPr>
              <a:t>Source de toute grâce</a:t>
            </a:r>
          </a:p>
          <a:p>
            <a:r>
              <a:rPr lang="fr-FR" sz="3200" kern="100" dirty="0">
                <a:latin typeface="Calibri" panose="020F0502020204030204" pitchFamily="34" charset="0"/>
                <a:cs typeface="Times New Roman" panose="02020603050405020304" pitchFamily="18" charset="0"/>
              </a:rPr>
              <a:t>Il vient guider nos pas</a:t>
            </a:r>
          </a:p>
          <a:p>
            <a:r>
              <a:rPr lang="fr-FR" sz="3200" kern="100" dirty="0">
                <a:latin typeface="Calibri" panose="020F0502020204030204" pitchFamily="34" charset="0"/>
                <a:cs typeface="Times New Roman" panose="02020603050405020304" pitchFamily="18" charset="0"/>
              </a:rPr>
              <a:t>Et fait de nous des saints</a:t>
            </a:r>
          </a:p>
          <a:p>
            <a:pPr>
              <a:buNone/>
            </a:pPr>
            <a:endParaRPr lang="fr-FR" sz="1400" b="1" kern="100" dirty="0">
              <a:latin typeface="Calibri" panose="020F0502020204030204" pitchFamily="34" charset="0"/>
              <a:ea typeface="Aptos" panose="020B0004020202020204" pitchFamily="34" charset="0"/>
              <a:cs typeface="Times New Roman" panose="02020603050405020304" pitchFamily="18" charset="0"/>
            </a:endParaRPr>
          </a:p>
          <a:p>
            <a:pPr>
              <a:buNone/>
            </a:pPr>
            <a:r>
              <a:rPr lang="fr-FR" sz="3200" b="1" kern="100" dirty="0">
                <a:latin typeface="Calibri" panose="020F0502020204030204" pitchFamily="34" charset="0"/>
                <a:ea typeface="Aptos" panose="020B0004020202020204" pitchFamily="34" charset="0"/>
                <a:cs typeface="Times New Roman" panose="02020603050405020304" pitchFamily="18" charset="0"/>
              </a:rPr>
              <a:t>Rendons gloire à notre Dieu</a:t>
            </a:r>
            <a:endParaRPr lang="fr-FR" sz="3200" kern="100" dirty="0">
              <a:latin typeface="Aptos" panose="020B0004020202020204" pitchFamily="34" charset="0"/>
              <a:ea typeface="Aptos" panose="020B0004020202020204" pitchFamily="34" charset="0"/>
              <a:cs typeface="Times New Roman" panose="02020603050405020304" pitchFamily="18" charset="0"/>
            </a:endParaRPr>
          </a:p>
          <a:p>
            <a:pPr>
              <a:buNone/>
            </a:pPr>
            <a:r>
              <a:rPr lang="fr-FR" sz="3200" b="1" kern="100" dirty="0">
                <a:latin typeface="Calibri" panose="020F0502020204030204" pitchFamily="34" charset="0"/>
                <a:ea typeface="Aptos" panose="020B0004020202020204" pitchFamily="34" charset="0"/>
                <a:cs typeface="Times New Roman" panose="02020603050405020304" pitchFamily="18" charset="0"/>
              </a:rPr>
              <a:t>Lui qui fit des merveilles</a:t>
            </a:r>
            <a:endParaRPr lang="fr-FR" sz="3200" kern="100" dirty="0">
              <a:latin typeface="Aptos" panose="020B0004020202020204" pitchFamily="34" charset="0"/>
              <a:ea typeface="Aptos" panose="020B0004020202020204" pitchFamily="34" charset="0"/>
              <a:cs typeface="Times New Roman" panose="02020603050405020304" pitchFamily="18" charset="0"/>
            </a:endParaRPr>
          </a:p>
          <a:p>
            <a:pPr>
              <a:buNone/>
            </a:pPr>
            <a:r>
              <a:rPr lang="fr-FR" sz="3200" b="1" kern="100" dirty="0">
                <a:latin typeface="Calibri" panose="020F0502020204030204" pitchFamily="34" charset="0"/>
                <a:ea typeface="Aptos" panose="020B0004020202020204" pitchFamily="34" charset="0"/>
                <a:cs typeface="Times New Roman" panose="02020603050405020304" pitchFamily="18" charset="0"/>
              </a:rPr>
              <a:t>Il est présent au milieu de nous</a:t>
            </a:r>
            <a:endParaRPr lang="fr-FR" sz="3200" kern="100" dirty="0">
              <a:latin typeface="Aptos" panose="020B0004020202020204" pitchFamily="34" charset="0"/>
              <a:ea typeface="Aptos" panose="020B0004020202020204" pitchFamily="34" charset="0"/>
              <a:cs typeface="Times New Roman" panose="02020603050405020304" pitchFamily="18" charset="0"/>
            </a:endParaRPr>
          </a:p>
          <a:p>
            <a:pPr>
              <a:buNone/>
            </a:pPr>
            <a:r>
              <a:rPr lang="fr-FR" sz="3200" b="1" kern="100" dirty="0">
                <a:latin typeface="Calibri" panose="020F0502020204030204" pitchFamily="34" charset="0"/>
                <a:ea typeface="Aptos" panose="020B0004020202020204" pitchFamily="34" charset="0"/>
                <a:cs typeface="Times New Roman" panose="02020603050405020304" pitchFamily="18" charset="0"/>
              </a:rPr>
              <a:t>Maintenant et à jamais</a:t>
            </a:r>
          </a:p>
          <a:p>
            <a:pPr>
              <a:buNone/>
            </a:pPr>
            <a:endParaRPr lang="fr-FR" sz="2800" b="1" kern="100" dirty="0">
              <a:latin typeface="Calibri" panose="020F0502020204030204" pitchFamily="34" charset="0"/>
              <a:ea typeface="Aptos" panose="020B0004020202020204" pitchFamily="34" charset="0"/>
              <a:cs typeface="Times New Roman" panose="02020603050405020304" pitchFamily="18" charset="0"/>
            </a:endParaRPr>
          </a:p>
          <a:p>
            <a:pPr>
              <a:buNone/>
            </a:pPr>
            <a:endParaRPr lang="fr-FR" sz="2800" b="1" kern="100" dirty="0">
              <a:latin typeface="Calibri" panose="020F0502020204030204" pitchFamily="34" charset="0"/>
              <a:ea typeface="Aptos" panose="020B0004020202020204" pitchFamily="34" charset="0"/>
              <a:cs typeface="Times New Roman" panose="02020603050405020304" pitchFamily="18" charset="0"/>
            </a:endParaRPr>
          </a:p>
          <a:p>
            <a:pPr>
              <a:buNone/>
            </a:pPr>
            <a:endParaRPr lang="fr-FR" sz="2800" kern="100" dirty="0">
              <a:latin typeface="Aptos" panose="020B0004020202020204" pitchFamily="34" charset="0"/>
              <a:ea typeface="Aptos" panose="020B0004020202020204" pitchFamily="34" charset="0"/>
              <a:cs typeface="Times New Roman" panose="02020603050405020304" pitchFamily="18" charset="0"/>
            </a:endParaRPr>
          </a:p>
          <a:p>
            <a:endParaRPr lang="fr-FR" sz="2800" kern="100" dirty="0">
              <a:latin typeface="Calibri" panose="020F0502020204030204" pitchFamily="34" charset="0"/>
              <a:ea typeface="Aptos" panose="020B0004020202020204" pitchFamily="34" charset="0"/>
              <a:cs typeface="Times New Roman" panose="02020603050405020304" pitchFamily="18" charset="0"/>
            </a:endParaRPr>
          </a:p>
          <a:p>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79146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B8F3F5-0F39-0604-A87B-98B07455D7B5}"/>
            </a:ext>
          </a:extLst>
        </p:cNvPr>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315429A-45D2-72C3-C5EA-C351B932CC26}"/>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t>Parole de </a:t>
            </a:r>
            <a:r>
              <a:rPr lang="en-US" sz="5400" dirty="0" err="1"/>
              <a:t>notre</a:t>
            </a:r>
            <a:r>
              <a:rPr lang="en-US" sz="5400" dirty="0"/>
              <a:t> </a:t>
            </a:r>
            <a:r>
              <a:rPr lang="en-US" sz="5400" dirty="0" err="1"/>
              <a:t>évêque</a:t>
            </a:r>
            <a:endParaRPr lang="en-US" sz="5400" dirty="0"/>
          </a:p>
        </p:txBody>
      </p:sp>
      <p:sp>
        <p:nvSpPr>
          <p:cNvPr id="205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Oser prendre la parole pour affirmer votre personnalitéla parole en public,  - Dimension Phoenix">
            <a:extLst>
              <a:ext uri="{FF2B5EF4-FFF2-40B4-BE49-F238E27FC236}">
                <a16:creationId xmlns:a16="http://schemas.microsoft.com/office/drawing/2014/main" id="{93A716AB-E7C9-1554-38F3-9CBA36586D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72" r="40494"/>
          <a:stretch>
            <a:fillRect/>
          </a:stretch>
        </p:blipFill>
        <p:spPr bwMode="auto">
          <a:xfrm>
            <a:off x="5310177"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92C880C3-2978-EE5C-369B-F5D0AD886136}"/>
              </a:ext>
            </a:extLst>
          </p:cNvPr>
          <p:cNvSpPr>
            <a:spLocks noGrp="1"/>
          </p:cNvSpPr>
          <p:nvPr>
            <p:ph type="ftr" sz="quarter" idx="11"/>
          </p:nvPr>
        </p:nvSpPr>
        <p:spPr>
          <a:xfrm>
            <a:off x="6105278"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Assemblée diocésaine - Année Mission - 29 juin 2025</a:t>
            </a:r>
          </a:p>
        </p:txBody>
      </p:sp>
      <p:sp>
        <p:nvSpPr>
          <p:cNvPr id="7" name="Espace réservé du numéro de diapositive 6">
            <a:extLst>
              <a:ext uri="{FF2B5EF4-FFF2-40B4-BE49-F238E27FC236}">
                <a16:creationId xmlns:a16="http://schemas.microsoft.com/office/drawing/2014/main" id="{D119D51F-D131-B9E1-9F9B-DF388413F8A8}"/>
              </a:ext>
            </a:extLst>
          </p:cNvPr>
          <p:cNvSpPr>
            <a:spLocks noGrp="1"/>
          </p:cNvSpPr>
          <p:nvPr>
            <p:ph type="sldNum" sz="quarter" idx="12"/>
          </p:nvPr>
        </p:nvSpPr>
        <p:spPr>
          <a:xfrm>
            <a:off x="10591800" y="6356350"/>
            <a:ext cx="762000" cy="365125"/>
          </a:xfrm>
        </p:spPr>
        <p:txBody>
          <a:bodyPr vert="horz" lIns="91440" tIns="45720" rIns="91440" bIns="45720" rtlCol="0" anchor="ctr">
            <a:normAutofit/>
          </a:bodyPr>
          <a:lstStyle/>
          <a:p>
            <a:pPr>
              <a:spcAft>
                <a:spcPts val="600"/>
              </a:spcAft>
              <a:defRPr/>
            </a:pPr>
            <a:fld id="{95BA01A1-3151-4566-AB50-66DC88D31EB6}" type="slidenum">
              <a:rPr lang="en-US">
                <a:solidFill>
                  <a:srgbClr val="FFFFFF"/>
                </a:solidFill>
                <a:latin typeface="Calibri" panose="020F0502020204030204"/>
              </a:rPr>
              <a:pPr>
                <a:spcAft>
                  <a:spcPts val="600"/>
                </a:spcAft>
                <a:defRPr/>
              </a:pPr>
              <a:t>35</a:t>
            </a:fld>
            <a:endParaRPr lang="en-US">
              <a:solidFill>
                <a:srgbClr val="FFFFFF"/>
              </a:solidFill>
              <a:latin typeface="Calibri" panose="020F0502020204030204"/>
            </a:endParaRPr>
          </a:p>
        </p:txBody>
      </p:sp>
    </p:spTree>
    <p:extLst>
      <p:ext uri="{BB962C8B-B14F-4D97-AF65-F5344CB8AC3E}">
        <p14:creationId xmlns:p14="http://schemas.microsoft.com/office/powerpoint/2010/main" val="3292236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9C596D-3A97-0F19-DEC3-C8000892FF76}"/>
            </a:ext>
          </a:extLst>
        </p:cNvPr>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La synodalité renouvelle la Doctrine Sociale | DSC">
            <a:extLst>
              <a:ext uri="{FF2B5EF4-FFF2-40B4-BE49-F238E27FC236}">
                <a16:creationId xmlns:a16="http://schemas.microsoft.com/office/drawing/2014/main" id="{E508BF8A-6736-0772-AC81-6E0363BEB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797" r="-1" b="-1"/>
          <a:stretch>
            <a:fillRect/>
          </a:stretch>
        </p:blipFill>
        <p:spPr bwMode="auto">
          <a:xfrm>
            <a:off x="471374" y="64699"/>
            <a:ext cx="11431776" cy="4362996"/>
          </a:xfrm>
          <a:prstGeom prst="rect">
            <a:avLst/>
          </a:prstGeom>
          <a:noFill/>
          <a:extLst>
            <a:ext uri="{909E8E84-426E-40DD-AFC4-6F175D3DCCD1}">
              <a14:hiddenFill xmlns:a14="http://schemas.microsoft.com/office/drawing/2010/main">
                <a:solidFill>
                  <a:srgbClr val="FFFFFF"/>
                </a:solidFill>
              </a14:hiddenFill>
            </a:ext>
          </a:extLst>
        </p:spPr>
      </p:pic>
      <p:grpSp>
        <p:nvGrpSpPr>
          <p:cNvPr id="3091" name="Group 3094">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3096" name="Freeform: Shape 3095">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097" name="Freeform: Shape 3096">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098" name="Freeform: Shape 3097">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099" name="Freeform: Shape 3098">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4" name="Espace réservé du pied de page 3">
            <a:extLst>
              <a:ext uri="{FF2B5EF4-FFF2-40B4-BE49-F238E27FC236}">
                <a16:creationId xmlns:a16="http://schemas.microsoft.com/office/drawing/2014/main" id="{3A8C11A4-1EBB-806E-B962-177B3FC52730}"/>
              </a:ext>
            </a:extLst>
          </p:cNvPr>
          <p:cNvSpPr>
            <a:spLocks noGrp="1"/>
          </p:cNvSpPr>
          <p:nvPr>
            <p:ph type="ftr" sz="quarter" idx="11"/>
          </p:nvPr>
        </p:nvSpPr>
        <p:spPr>
          <a:xfrm rot="16200000">
            <a:off x="-1855348" y="3300781"/>
            <a:ext cx="4114800" cy="365125"/>
          </a:xfrm>
        </p:spPr>
        <p:txBody>
          <a:bodyPr vert="horz" lIns="91440" tIns="45720" rIns="91440" bIns="45720" rtlCol="0" anchor="ctr">
            <a:normAutofit/>
          </a:bodyPr>
          <a:lstStyle/>
          <a:p>
            <a:pPr>
              <a:spcAft>
                <a:spcPts val="600"/>
              </a:spcAft>
              <a:defRPr/>
            </a:pPr>
            <a:r>
              <a:rPr lang="en-US" kern="1200" dirty="0">
                <a:solidFill>
                  <a:prstClr val="black">
                    <a:tint val="75000"/>
                  </a:prstClr>
                </a:solidFill>
                <a:latin typeface="Calibri" panose="020F0502020204030204"/>
                <a:ea typeface="+mn-ea"/>
                <a:cs typeface="+mn-cs"/>
              </a:rPr>
              <a:t>Assemblée </a:t>
            </a:r>
            <a:r>
              <a:rPr lang="en-US" kern="1200" dirty="0" err="1">
                <a:solidFill>
                  <a:prstClr val="black">
                    <a:tint val="75000"/>
                  </a:prstClr>
                </a:solidFill>
                <a:latin typeface="Calibri" panose="020F0502020204030204"/>
                <a:ea typeface="+mn-ea"/>
                <a:cs typeface="+mn-cs"/>
              </a:rPr>
              <a:t>diocésaine</a:t>
            </a:r>
            <a:r>
              <a:rPr lang="en-US" kern="1200" dirty="0">
                <a:solidFill>
                  <a:prstClr val="black">
                    <a:tint val="75000"/>
                  </a:prstClr>
                </a:solidFill>
                <a:latin typeface="Calibri" panose="020F0502020204030204"/>
                <a:ea typeface="+mn-ea"/>
                <a:cs typeface="+mn-cs"/>
              </a:rPr>
              <a:t> - </a:t>
            </a:r>
            <a:r>
              <a:rPr lang="en-US" kern="1200" dirty="0" err="1">
                <a:solidFill>
                  <a:prstClr val="black">
                    <a:tint val="75000"/>
                  </a:prstClr>
                </a:solidFill>
                <a:latin typeface="Calibri" panose="020F0502020204030204"/>
                <a:ea typeface="+mn-ea"/>
                <a:cs typeface="+mn-cs"/>
              </a:rPr>
              <a:t>Année</a:t>
            </a:r>
            <a:r>
              <a:rPr lang="en-US" kern="1200" dirty="0">
                <a:solidFill>
                  <a:prstClr val="black">
                    <a:tint val="75000"/>
                  </a:prstClr>
                </a:solidFill>
                <a:latin typeface="Calibri" panose="020F0502020204030204"/>
                <a:ea typeface="+mn-ea"/>
                <a:cs typeface="+mn-cs"/>
              </a:rPr>
              <a:t> Mission - 29 </a:t>
            </a:r>
            <a:r>
              <a:rPr lang="en-US" kern="1200" dirty="0" err="1">
                <a:solidFill>
                  <a:prstClr val="black">
                    <a:tint val="75000"/>
                  </a:prstClr>
                </a:solidFill>
                <a:latin typeface="Calibri" panose="020F0502020204030204"/>
                <a:ea typeface="+mn-ea"/>
                <a:cs typeface="+mn-cs"/>
              </a:rPr>
              <a:t>juin</a:t>
            </a:r>
            <a:r>
              <a:rPr lang="en-US" kern="1200" dirty="0">
                <a:solidFill>
                  <a:prstClr val="black">
                    <a:tint val="75000"/>
                  </a:prstClr>
                </a:solidFill>
                <a:latin typeface="Calibri" panose="020F0502020204030204"/>
                <a:ea typeface="+mn-ea"/>
                <a:cs typeface="+mn-cs"/>
              </a:rPr>
              <a:t> 2025</a:t>
            </a:r>
          </a:p>
        </p:txBody>
      </p:sp>
      <p:sp>
        <p:nvSpPr>
          <p:cNvPr id="5" name="Espace réservé du numéro de diapositive 4">
            <a:extLst>
              <a:ext uri="{FF2B5EF4-FFF2-40B4-BE49-F238E27FC236}">
                <a16:creationId xmlns:a16="http://schemas.microsoft.com/office/drawing/2014/main" id="{7F334D60-5D5C-DDA9-F127-07FC422CA6A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5BA01A1-3151-4566-AB50-66DC88D31EB6}" type="slidenum">
              <a:rPr lang="en-US" smtClean="0">
                <a:solidFill>
                  <a:prstClr val="black">
                    <a:tint val="75000"/>
                  </a:prstClr>
                </a:solidFill>
                <a:latin typeface="Calibri" panose="020F0502020204030204"/>
              </a:rPr>
              <a:pPr>
                <a:spcAft>
                  <a:spcPts val="600"/>
                </a:spcAft>
                <a:defRPr/>
              </a:pPr>
              <a:t>36</a:t>
            </a:fld>
            <a:endParaRPr lang="en-US">
              <a:solidFill>
                <a:prstClr val="black">
                  <a:tint val="75000"/>
                </a:prstClr>
              </a:solidFill>
              <a:latin typeface="Calibri" panose="020F0502020204030204"/>
            </a:endParaRPr>
          </a:p>
        </p:txBody>
      </p:sp>
      <p:sp>
        <p:nvSpPr>
          <p:cNvPr id="8" name="ZoneTexte 7">
            <a:extLst>
              <a:ext uri="{FF2B5EF4-FFF2-40B4-BE49-F238E27FC236}">
                <a16:creationId xmlns:a16="http://schemas.microsoft.com/office/drawing/2014/main" id="{223EA419-43A3-7FF9-15A0-ACD2D7201A70}"/>
              </a:ext>
            </a:extLst>
          </p:cNvPr>
          <p:cNvSpPr txBox="1"/>
          <p:nvPr/>
        </p:nvSpPr>
        <p:spPr>
          <a:xfrm>
            <a:off x="1644501" y="3941718"/>
            <a:ext cx="9085521" cy="3198051"/>
          </a:xfrm>
          <a:prstGeom prst="rect">
            <a:avLst/>
          </a:prstGeom>
        </p:spPr>
        <p:txBody>
          <a:bodyPr vert="horz" lIns="91440" tIns="45720" rIns="91440" bIns="45720" rtlCol="0" anchor="t">
            <a:normAutofit/>
          </a:bodyPr>
          <a:lstStyle/>
          <a:p>
            <a:pPr algn="ctr">
              <a:lnSpc>
                <a:spcPct val="90000"/>
              </a:lnSpc>
              <a:spcAft>
                <a:spcPts val="600"/>
              </a:spcAft>
            </a:pPr>
            <a:r>
              <a:rPr lang="en-US" sz="2800" dirty="0"/>
              <a:t>Prochain </a:t>
            </a:r>
            <a:r>
              <a:rPr lang="en-US" sz="2800" dirty="0" err="1"/>
              <a:t>rendez-vous</a:t>
            </a:r>
            <a:endParaRPr lang="en-US" sz="2800" dirty="0"/>
          </a:p>
          <a:p>
            <a:pPr algn="ctr">
              <a:lnSpc>
                <a:spcPct val="90000"/>
              </a:lnSpc>
              <a:spcAft>
                <a:spcPts val="600"/>
              </a:spcAft>
            </a:pPr>
            <a:r>
              <a:rPr lang="en-US" sz="3200" b="1" dirty="0">
                <a:solidFill>
                  <a:srgbClr val="C00000"/>
                </a:solidFill>
              </a:rPr>
              <a:t>Mercredi 8 </a:t>
            </a:r>
            <a:r>
              <a:rPr lang="en-US" sz="3200" b="1" dirty="0" err="1">
                <a:solidFill>
                  <a:srgbClr val="C00000"/>
                </a:solidFill>
              </a:rPr>
              <a:t>octobre</a:t>
            </a:r>
            <a:r>
              <a:rPr lang="en-US" sz="3200" b="1" dirty="0">
                <a:solidFill>
                  <a:srgbClr val="C00000"/>
                </a:solidFill>
              </a:rPr>
              <a:t> </a:t>
            </a:r>
            <a:r>
              <a:rPr lang="en-US" sz="2800" dirty="0"/>
              <a:t>de 20h00 à 22h30</a:t>
            </a:r>
            <a:endParaRPr lang="en-US" sz="2400" dirty="0"/>
          </a:p>
          <a:p>
            <a:pPr algn="ctr">
              <a:lnSpc>
                <a:spcPct val="90000"/>
              </a:lnSpc>
              <a:spcAft>
                <a:spcPts val="600"/>
              </a:spcAft>
            </a:pPr>
            <a:r>
              <a:rPr lang="en-US" sz="3200" b="1" dirty="0" err="1">
                <a:solidFill>
                  <a:srgbClr val="C00000"/>
                </a:solidFill>
              </a:rPr>
              <a:t>Rentrée</a:t>
            </a:r>
            <a:r>
              <a:rPr lang="en-US" sz="3200" b="1" dirty="0">
                <a:solidFill>
                  <a:srgbClr val="C00000"/>
                </a:solidFill>
              </a:rPr>
              <a:t> </a:t>
            </a:r>
            <a:r>
              <a:rPr lang="en-US" sz="3200" b="1" dirty="0" err="1">
                <a:solidFill>
                  <a:srgbClr val="C00000"/>
                </a:solidFill>
              </a:rPr>
              <a:t>diocésaine</a:t>
            </a:r>
            <a:endParaRPr lang="en-US" sz="2400" dirty="0"/>
          </a:p>
          <a:p>
            <a:pPr algn="ctr">
              <a:lnSpc>
                <a:spcPct val="90000"/>
              </a:lnSpc>
              <a:spcAft>
                <a:spcPts val="600"/>
              </a:spcAft>
            </a:pPr>
            <a:r>
              <a:rPr lang="en-US" sz="2800" dirty="0"/>
              <a:t>Pour </a:t>
            </a:r>
            <a:r>
              <a:rPr lang="en-US" sz="2800" dirty="0" err="1"/>
              <a:t>entrer</a:t>
            </a:r>
            <a:r>
              <a:rPr lang="en-US" sz="2800" dirty="0"/>
              <a:t> dans </a:t>
            </a:r>
            <a:r>
              <a:rPr lang="en-US" sz="2800" dirty="0" err="1"/>
              <a:t>l’année</a:t>
            </a:r>
            <a:r>
              <a:rPr lang="en-US" sz="2800" dirty="0"/>
              <a:t> </a:t>
            </a:r>
          </a:p>
          <a:p>
            <a:pPr algn="ctr">
              <a:lnSpc>
                <a:spcPct val="90000"/>
              </a:lnSpc>
              <a:spcAft>
                <a:spcPts val="600"/>
              </a:spcAft>
            </a:pPr>
            <a:r>
              <a:rPr lang="en-US" sz="2800" b="1" dirty="0">
                <a:solidFill>
                  <a:srgbClr val="2296A2"/>
                </a:solidFill>
              </a:rPr>
              <a:t>« Acteurs de la mission… participation… »</a:t>
            </a:r>
          </a:p>
          <a:p>
            <a:pPr algn="ctr">
              <a:lnSpc>
                <a:spcPct val="90000"/>
              </a:lnSpc>
              <a:spcAft>
                <a:spcPts val="600"/>
              </a:spcAft>
            </a:pPr>
            <a:r>
              <a:rPr lang="en-US" sz="2800" dirty="0"/>
              <a:t>Maison </a:t>
            </a:r>
            <a:r>
              <a:rPr lang="en-US" sz="2800" dirty="0" err="1"/>
              <a:t>diocésaine</a:t>
            </a:r>
            <a:r>
              <a:rPr lang="en-US" sz="2800" dirty="0"/>
              <a:t> Notre-Dame </a:t>
            </a:r>
            <a:r>
              <a:rPr lang="en-US" sz="2800" dirty="0" err="1"/>
              <a:t>en</a:t>
            </a:r>
            <a:r>
              <a:rPr lang="en-US" sz="2800" dirty="0"/>
              <a:t> </a:t>
            </a:r>
            <a:r>
              <a:rPr lang="en-US" sz="2800" dirty="0" err="1"/>
              <a:t>l’Isle</a:t>
            </a:r>
            <a:endParaRPr lang="en-US" sz="2800" dirty="0"/>
          </a:p>
        </p:txBody>
      </p:sp>
    </p:spTree>
    <p:extLst>
      <p:ext uri="{BB962C8B-B14F-4D97-AF65-F5344CB8AC3E}">
        <p14:creationId xmlns:p14="http://schemas.microsoft.com/office/powerpoint/2010/main" val="2589214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C54CC5-91A2-3406-129A-CF3C05B8AA6D}"/>
            </a:ext>
          </a:extLst>
        </p:cNvPr>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25DD107-F9F2-154F-A432-863B590AC106}"/>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000" dirty="0" err="1"/>
              <a:t>Prière</a:t>
            </a:r>
            <a:r>
              <a:rPr lang="en-US" sz="5000" dirty="0"/>
              <a:t> des </a:t>
            </a:r>
            <a:r>
              <a:rPr lang="en-US" sz="5000" dirty="0" err="1"/>
              <a:t>Vêpres</a:t>
            </a:r>
            <a:r>
              <a:rPr lang="en-US" sz="5000" dirty="0"/>
              <a:t> de la fête de saint Pierre et saint Paul</a:t>
            </a:r>
          </a:p>
        </p:txBody>
      </p:sp>
      <p:sp>
        <p:nvSpPr>
          <p:cNvPr id="512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OMÉLIE] Pierre et Paul, deux saints très gratinés">
            <a:extLst>
              <a:ext uri="{FF2B5EF4-FFF2-40B4-BE49-F238E27FC236}">
                <a16:creationId xmlns:a16="http://schemas.microsoft.com/office/drawing/2014/main" id="{4A141036-5C35-8ACA-9B10-2D29C23A5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649" r="10398"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2" name="Espace réservé du pied de page 31">
            <a:extLst>
              <a:ext uri="{FF2B5EF4-FFF2-40B4-BE49-F238E27FC236}">
                <a16:creationId xmlns:a16="http://schemas.microsoft.com/office/drawing/2014/main" id="{FD2DB836-C115-AD7B-9C9D-93AEFD4A39DE}"/>
              </a:ext>
            </a:extLst>
          </p:cNvPr>
          <p:cNvSpPr>
            <a:spLocks noGrp="1"/>
          </p:cNvSpPr>
          <p:nvPr>
            <p:ph type="ftr" sz="quarter" idx="11"/>
          </p:nvPr>
        </p:nvSpPr>
        <p:spPr>
          <a:xfrm>
            <a:off x="6105278"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Assemblée diocésaine - Année Mission - 29 juin 2025</a:t>
            </a:r>
          </a:p>
        </p:txBody>
      </p:sp>
      <p:sp>
        <p:nvSpPr>
          <p:cNvPr id="3" name="Espace réservé du numéro de diapositive 2">
            <a:extLst>
              <a:ext uri="{FF2B5EF4-FFF2-40B4-BE49-F238E27FC236}">
                <a16:creationId xmlns:a16="http://schemas.microsoft.com/office/drawing/2014/main" id="{554AAFA1-FF47-9A0C-5DF5-1309E0E9575A}"/>
              </a:ext>
            </a:extLst>
          </p:cNvPr>
          <p:cNvSpPr>
            <a:spLocks noGrp="1"/>
          </p:cNvSpPr>
          <p:nvPr>
            <p:ph type="sldNum" sz="quarter" idx="12"/>
          </p:nvPr>
        </p:nvSpPr>
        <p:spPr/>
        <p:txBody>
          <a:bodyPr/>
          <a:lstStyle/>
          <a:p>
            <a:fld id="{95BA01A1-3151-4566-AB50-66DC88D31EB6}" type="slidenum">
              <a:rPr lang="fr-FR" smtClean="0"/>
              <a:t>37</a:t>
            </a:fld>
            <a:endParaRPr lang="fr-FR"/>
          </a:p>
        </p:txBody>
      </p:sp>
    </p:spTree>
    <p:extLst>
      <p:ext uri="{BB962C8B-B14F-4D97-AF65-F5344CB8AC3E}">
        <p14:creationId xmlns:p14="http://schemas.microsoft.com/office/powerpoint/2010/main" val="2389321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04C05D96-9AE3-CF5E-716A-0E636D246B1F}"/>
              </a:ext>
            </a:extLst>
          </p:cNvPr>
          <p:cNvSpPr>
            <a:spLocks noGrp="1"/>
          </p:cNvSpPr>
          <p:nvPr>
            <p:ph type="ftr" sz="quarter" idx="11"/>
          </p:nvPr>
        </p:nvSpPr>
        <p:spPr/>
        <p:txBody>
          <a:bodyPr/>
          <a:lstStyle/>
          <a:p>
            <a:r>
              <a:rPr lang="fr-FR"/>
              <a:t>Assemblée diocésaine - Année Mission - 29 juin 2025</a:t>
            </a:r>
          </a:p>
        </p:txBody>
      </p:sp>
      <p:sp>
        <p:nvSpPr>
          <p:cNvPr id="5" name="Espace réservé du numéro de diapositive 4">
            <a:extLst>
              <a:ext uri="{FF2B5EF4-FFF2-40B4-BE49-F238E27FC236}">
                <a16:creationId xmlns:a16="http://schemas.microsoft.com/office/drawing/2014/main" id="{C88591AD-75D3-2EE8-73B0-424302CC1D5D}"/>
              </a:ext>
            </a:extLst>
          </p:cNvPr>
          <p:cNvSpPr>
            <a:spLocks noGrp="1"/>
          </p:cNvSpPr>
          <p:nvPr>
            <p:ph type="sldNum" sz="quarter" idx="12"/>
          </p:nvPr>
        </p:nvSpPr>
        <p:spPr/>
        <p:txBody>
          <a:bodyPr/>
          <a:lstStyle/>
          <a:p>
            <a:fld id="{95BA01A1-3151-4566-AB50-66DC88D31EB6}" type="slidenum">
              <a:rPr lang="fr-FR" smtClean="0"/>
              <a:t>38</a:t>
            </a:fld>
            <a:endParaRPr lang="fr-FR"/>
          </a:p>
        </p:txBody>
      </p:sp>
      <p:sp>
        <p:nvSpPr>
          <p:cNvPr id="7" name="ZoneTexte 6">
            <a:extLst>
              <a:ext uri="{FF2B5EF4-FFF2-40B4-BE49-F238E27FC236}">
                <a16:creationId xmlns:a16="http://schemas.microsoft.com/office/drawing/2014/main" id="{7A8C3469-7175-0C86-EF1A-B754CCAFBE1D}"/>
              </a:ext>
            </a:extLst>
          </p:cNvPr>
          <p:cNvSpPr txBox="1"/>
          <p:nvPr/>
        </p:nvSpPr>
        <p:spPr>
          <a:xfrm>
            <a:off x="2334732" y="1855934"/>
            <a:ext cx="7522535" cy="3262432"/>
          </a:xfrm>
          <a:prstGeom prst="rect">
            <a:avLst/>
          </a:prstGeom>
          <a:noFill/>
        </p:spPr>
        <p:txBody>
          <a:bodyPr wrap="square">
            <a:spAutoFit/>
          </a:bodyPr>
          <a:lstStyle/>
          <a:p>
            <a:pPr algn="l">
              <a:spcBef>
                <a:spcPts val="1500"/>
              </a:spcBef>
              <a:spcAft>
                <a:spcPts val="375"/>
              </a:spcAft>
              <a:buNone/>
            </a:pPr>
            <a:r>
              <a:rPr lang="fr-FR" sz="2800" b="1" i="0" cap="all" dirty="0">
                <a:solidFill>
                  <a:srgbClr val="BF2329"/>
                </a:solidFill>
                <a:effectLst/>
                <a:latin typeface="Open Sans" panose="020B0606030504020204" pitchFamily="34" charset="0"/>
              </a:rPr>
              <a:t>Introduction</a:t>
            </a:r>
          </a:p>
          <a:p>
            <a:pPr algn="l">
              <a:spcAft>
                <a:spcPts val="750"/>
              </a:spcAft>
              <a:buNone/>
            </a:pPr>
            <a:r>
              <a:rPr lang="fr-FR" sz="2800" b="0" i="0" dirty="0">
                <a:solidFill>
                  <a:srgbClr val="333333"/>
                </a:solidFill>
                <a:effectLst/>
                <a:latin typeface="Open Sans" panose="020B0606030504020204" pitchFamily="34" charset="0"/>
              </a:rPr>
              <a:t>V/ Dieu, viens à mon aide,</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R/ Seigneur, à notre secours.</a:t>
            </a:r>
          </a:p>
          <a:p>
            <a:pPr algn="l">
              <a:spcAft>
                <a:spcPts val="750"/>
              </a:spcAft>
            </a:pPr>
            <a:r>
              <a:rPr lang="fr-FR" sz="2800" b="0" i="0" dirty="0">
                <a:solidFill>
                  <a:srgbClr val="333333"/>
                </a:solidFill>
                <a:effectLst/>
                <a:latin typeface="Open Sans" panose="020B0606030504020204" pitchFamily="34" charset="0"/>
              </a:rPr>
              <a:t>Gloire au Père, et au Fils et au Saint-Esprit,</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au Dieu qui est, qui était et qui vient,</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pour les siècles des siècles.</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Amen. (Alléluia.)</a:t>
            </a:r>
          </a:p>
        </p:txBody>
      </p:sp>
    </p:spTree>
    <p:extLst>
      <p:ext uri="{BB962C8B-B14F-4D97-AF65-F5344CB8AC3E}">
        <p14:creationId xmlns:p14="http://schemas.microsoft.com/office/powerpoint/2010/main" val="1667080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F1061402-93EE-0BDC-3EFD-2D56246FC958}"/>
              </a:ext>
            </a:extLst>
          </p:cNvPr>
          <p:cNvSpPr>
            <a:spLocks noGrp="1"/>
          </p:cNvSpPr>
          <p:nvPr>
            <p:ph type="ftr" sz="quarter" idx="11"/>
          </p:nvPr>
        </p:nvSpPr>
        <p:spPr>
          <a:xfrm rot="16200000">
            <a:off x="-1777408" y="3692895"/>
            <a:ext cx="4114800" cy="365125"/>
          </a:xfrm>
        </p:spPr>
        <p:txBody>
          <a:bodyPr/>
          <a:lstStyle/>
          <a:p>
            <a:r>
              <a:rPr lang="fr-FR" dirty="0"/>
              <a:t>Assemblée diocésaine - Année Mission - 29 juin 2025</a:t>
            </a:r>
          </a:p>
        </p:txBody>
      </p:sp>
      <p:sp>
        <p:nvSpPr>
          <p:cNvPr id="5" name="Espace réservé du numéro de diapositive 4">
            <a:extLst>
              <a:ext uri="{FF2B5EF4-FFF2-40B4-BE49-F238E27FC236}">
                <a16:creationId xmlns:a16="http://schemas.microsoft.com/office/drawing/2014/main" id="{B9FF704F-AAB6-4B39-99F7-FA5EBF6D8BD0}"/>
              </a:ext>
            </a:extLst>
          </p:cNvPr>
          <p:cNvSpPr>
            <a:spLocks noGrp="1"/>
          </p:cNvSpPr>
          <p:nvPr>
            <p:ph type="sldNum" sz="quarter" idx="12"/>
          </p:nvPr>
        </p:nvSpPr>
        <p:spPr/>
        <p:txBody>
          <a:bodyPr/>
          <a:lstStyle/>
          <a:p>
            <a:fld id="{95BA01A1-3151-4566-AB50-66DC88D31EB6}" type="slidenum">
              <a:rPr lang="fr-FR" smtClean="0"/>
              <a:t>39</a:t>
            </a:fld>
            <a:endParaRPr lang="fr-FR"/>
          </a:p>
        </p:txBody>
      </p:sp>
      <p:sp>
        <p:nvSpPr>
          <p:cNvPr id="7" name="ZoneTexte 6">
            <a:extLst>
              <a:ext uri="{FF2B5EF4-FFF2-40B4-BE49-F238E27FC236}">
                <a16:creationId xmlns:a16="http://schemas.microsoft.com/office/drawing/2014/main" id="{CA61EBF4-2E58-2E85-F96A-BA2BC50EAEA3}"/>
              </a:ext>
            </a:extLst>
          </p:cNvPr>
          <p:cNvSpPr txBox="1"/>
          <p:nvPr/>
        </p:nvSpPr>
        <p:spPr>
          <a:xfrm>
            <a:off x="2430431" y="289679"/>
            <a:ext cx="8286750" cy="6278642"/>
          </a:xfrm>
          <a:prstGeom prst="rect">
            <a:avLst/>
          </a:prstGeom>
          <a:noFill/>
        </p:spPr>
        <p:txBody>
          <a:bodyPr wrap="square">
            <a:spAutoFit/>
          </a:bodyPr>
          <a:lstStyle/>
          <a:p>
            <a:pPr>
              <a:buNone/>
            </a:pP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Je veux chanter ton amour, Seigneur</a:t>
            </a:r>
            <a:b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Chaque instant de ma vie</a:t>
            </a:r>
            <a:b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Danser pour toi en chantant ma joie</a:t>
            </a:r>
            <a:b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Et glorifier ton nom</a:t>
            </a:r>
          </a:p>
          <a:p>
            <a:pPr>
              <a:buNone/>
            </a:pPr>
            <a:endParaRPr lang="fr-FR" sz="9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Ton amour pour nous est plus fort que tout</a:t>
            </a:r>
            <a:b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Et tu veux nous donner la vie</a:t>
            </a:r>
            <a:b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Nous embraser par ton esprit</a:t>
            </a:r>
            <a:b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Gloire à toi</a:t>
            </a:r>
          </a:p>
          <a:p>
            <a:pPr>
              <a:buNone/>
            </a:pPr>
            <a:endParaRPr lang="fr-FR" sz="9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t>Je veux chanter ton amour, Seigneur</a:t>
            </a:r>
            <a:b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t>Chaque instant de ma vie</a:t>
            </a:r>
            <a:b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t>Danser pour toi en chantant ma joie</a:t>
            </a:r>
            <a:b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t>Et glorifier ton nom</a:t>
            </a:r>
            <a:endParaRPr lang="fr-FR" sz="3200" kern="0" dirty="0">
              <a:solidFill>
                <a:srgbClr val="1F1F1F"/>
              </a:solidFill>
              <a:latin typeface="Calibri" panose="020F050202020403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85784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73404-DE3A-3A19-CA41-D6F8C9D4B132}"/>
              </a:ext>
            </a:extLst>
          </p:cNvPr>
          <p:cNvSpPr>
            <a:spLocks noGrp="1"/>
          </p:cNvSpPr>
          <p:nvPr>
            <p:ph type="title"/>
          </p:nvPr>
        </p:nvSpPr>
        <p:spPr>
          <a:xfrm>
            <a:off x="1780953" y="345191"/>
            <a:ext cx="8399722" cy="5812324"/>
          </a:xfrm>
        </p:spPr>
        <p:txBody>
          <a:bodyPr>
            <a:normAutofit/>
          </a:bodyPr>
          <a:lstStyle/>
          <a:p>
            <a:r>
              <a:rPr lang="fr-FR" sz="3200" dirty="0">
                <a:latin typeface="Calibri" panose="020F0502020204030204" pitchFamily="34" charset="0"/>
                <a:ea typeface="Calibri" panose="020F0502020204030204" pitchFamily="34" charset="0"/>
                <a:cs typeface="Calibri" panose="020F0502020204030204" pitchFamily="34" charset="0"/>
              </a:rPr>
              <a:t>Donne-nous la charité</a:t>
            </a:r>
            <a:br>
              <a:rPr lang="fr-FR" sz="3200" dirty="0">
                <a:latin typeface="Calibri" panose="020F0502020204030204" pitchFamily="34" charset="0"/>
                <a:ea typeface="Calibri" panose="020F0502020204030204" pitchFamily="34" charset="0"/>
                <a:cs typeface="Calibri" panose="020F0502020204030204" pitchFamily="34" charset="0"/>
              </a:rPr>
            </a:br>
            <a:r>
              <a:rPr lang="fr-FR" sz="3200" dirty="0">
                <a:latin typeface="Calibri" panose="020F0502020204030204" pitchFamily="34" charset="0"/>
                <a:ea typeface="Calibri" panose="020F0502020204030204" pitchFamily="34" charset="0"/>
                <a:cs typeface="Calibri" panose="020F0502020204030204" pitchFamily="34" charset="0"/>
              </a:rPr>
              <a:t>Pour aimer en vérité</a:t>
            </a:r>
            <a:br>
              <a:rPr lang="fr-FR" sz="3200" dirty="0">
                <a:latin typeface="Calibri" panose="020F0502020204030204" pitchFamily="34" charset="0"/>
                <a:ea typeface="Calibri" panose="020F0502020204030204" pitchFamily="34" charset="0"/>
                <a:cs typeface="Calibri" panose="020F0502020204030204" pitchFamily="34" charset="0"/>
              </a:rPr>
            </a:br>
            <a:r>
              <a:rPr lang="fr-FR" sz="3200" dirty="0">
                <a:latin typeface="Calibri" panose="020F0502020204030204" pitchFamily="34" charset="0"/>
                <a:ea typeface="Calibri" panose="020F0502020204030204" pitchFamily="34" charset="0"/>
                <a:cs typeface="Calibri" panose="020F0502020204030204" pitchFamily="34" charset="0"/>
              </a:rPr>
              <a:t>Viens, Esprit Saint, nous brûler de ton feu</a:t>
            </a:r>
            <a:br>
              <a:rPr lang="fr-FR" sz="3200" dirty="0">
                <a:latin typeface="Calibri" panose="020F0502020204030204" pitchFamily="34" charset="0"/>
                <a:ea typeface="Calibri" panose="020F0502020204030204" pitchFamily="34" charset="0"/>
                <a:cs typeface="Calibri" panose="020F0502020204030204" pitchFamily="34" charset="0"/>
              </a:rPr>
            </a:br>
            <a:r>
              <a:rPr lang="fr-FR" sz="3200" dirty="0">
                <a:latin typeface="Calibri" panose="020F0502020204030204" pitchFamily="34" charset="0"/>
                <a:ea typeface="Calibri" panose="020F0502020204030204" pitchFamily="34" charset="0"/>
                <a:cs typeface="Calibri" panose="020F0502020204030204" pitchFamily="34" charset="0"/>
              </a:rPr>
              <a:t> </a:t>
            </a:r>
            <a:br>
              <a:rPr lang="fr-FR" sz="3200" dirty="0">
                <a:latin typeface="Calibri" panose="020F0502020204030204" pitchFamily="34" charset="0"/>
                <a:ea typeface="Calibri" panose="020F0502020204030204" pitchFamily="34" charset="0"/>
                <a:cs typeface="Calibri" panose="020F0502020204030204" pitchFamily="34" charset="0"/>
              </a:rPr>
            </a:br>
            <a:r>
              <a:rPr lang="fr-FR" sz="3200" dirty="0">
                <a:latin typeface="Calibri" panose="020F0502020204030204" pitchFamily="34" charset="0"/>
                <a:ea typeface="Calibri" panose="020F0502020204030204" pitchFamily="34" charset="0"/>
                <a:cs typeface="Calibri" panose="020F0502020204030204" pitchFamily="34" charset="0"/>
              </a:rPr>
              <a:t>Nous accueillons ta clarté</a:t>
            </a:r>
            <a:br>
              <a:rPr lang="fr-FR" sz="3200" dirty="0">
                <a:latin typeface="Calibri" panose="020F0502020204030204" pitchFamily="34" charset="0"/>
                <a:ea typeface="Calibri" panose="020F0502020204030204" pitchFamily="34" charset="0"/>
                <a:cs typeface="Calibri" panose="020F0502020204030204" pitchFamily="34" charset="0"/>
              </a:rPr>
            </a:br>
            <a:r>
              <a:rPr lang="fr-FR" sz="3200" dirty="0">
                <a:latin typeface="Calibri" panose="020F0502020204030204" pitchFamily="34" charset="0"/>
                <a:ea typeface="Calibri" panose="020F0502020204030204" pitchFamily="34" charset="0"/>
                <a:cs typeface="Calibri" panose="020F0502020204030204" pitchFamily="34" charset="0"/>
              </a:rPr>
              <a:t>Pour grandir en liberté</a:t>
            </a:r>
            <a:br>
              <a:rPr lang="fr-FR" sz="3200" dirty="0">
                <a:latin typeface="Calibri" panose="020F0502020204030204" pitchFamily="34" charset="0"/>
                <a:ea typeface="Calibri" panose="020F0502020204030204" pitchFamily="34" charset="0"/>
                <a:cs typeface="Calibri" panose="020F0502020204030204" pitchFamily="34" charset="0"/>
              </a:rPr>
            </a:br>
            <a:r>
              <a:rPr lang="fr-FR" sz="3200" dirty="0">
                <a:latin typeface="Calibri" panose="020F0502020204030204" pitchFamily="34" charset="0"/>
                <a:ea typeface="Calibri" panose="020F0502020204030204" pitchFamily="34" charset="0"/>
                <a:cs typeface="Calibri" panose="020F0502020204030204" pitchFamily="34" charset="0"/>
              </a:rPr>
              <a:t>Viens, Esprit Saint, viens transformer nos vies</a:t>
            </a:r>
            <a:br>
              <a:rPr lang="fr-FR" sz="3200" dirty="0">
                <a:latin typeface="Calibri" panose="020F0502020204030204" pitchFamily="34" charset="0"/>
                <a:ea typeface="Calibri" panose="020F0502020204030204" pitchFamily="34" charset="0"/>
                <a:cs typeface="Calibri" panose="020F0502020204030204" pitchFamily="34" charset="0"/>
              </a:rPr>
            </a:br>
            <a:r>
              <a:rPr lang="fr-FR" sz="3200" dirty="0">
                <a:latin typeface="Calibri" panose="020F0502020204030204" pitchFamily="34" charset="0"/>
                <a:ea typeface="Calibri" panose="020F0502020204030204" pitchFamily="34" charset="0"/>
                <a:cs typeface="Calibri" panose="020F0502020204030204" pitchFamily="34" charset="0"/>
              </a:rPr>
              <a:t> </a:t>
            </a:r>
            <a:br>
              <a:rPr lang="fr-FR" sz="3200" dirty="0">
                <a:latin typeface="Calibri" panose="020F0502020204030204" pitchFamily="34" charset="0"/>
                <a:ea typeface="Calibri" panose="020F0502020204030204" pitchFamily="34" charset="0"/>
                <a:cs typeface="Calibri" panose="020F0502020204030204" pitchFamily="34" charset="0"/>
              </a:rPr>
            </a:br>
            <a:r>
              <a:rPr lang="fr-FR" sz="3200" b="1" kern="0" dirty="0">
                <a:solidFill>
                  <a:srgbClr val="1F1F1F"/>
                </a:solidFill>
                <a:latin typeface="Calibri" panose="020F0502020204030204" pitchFamily="34" charset="0"/>
                <a:ea typeface="Calibri" panose="020F0502020204030204" pitchFamily="34" charset="0"/>
                <a:cs typeface="Calibri" panose="020F0502020204030204" pitchFamily="34" charset="0"/>
              </a:rPr>
              <a:t>Esprit de lumière, Esprit créateur</a:t>
            </a:r>
            <a:br>
              <a:rPr lang="fr-FR" sz="3200" b="1" kern="0" dirty="0">
                <a:solidFill>
                  <a:srgbClr val="1F1F1F"/>
                </a:solidFill>
                <a:latin typeface="Calibri" panose="020F0502020204030204" pitchFamily="34" charset="0"/>
                <a:ea typeface="Calibri" panose="020F0502020204030204" pitchFamily="34" charset="0"/>
                <a:cs typeface="Calibri" panose="020F0502020204030204" pitchFamily="34" charset="0"/>
              </a:rPr>
            </a:br>
            <a:r>
              <a:rPr lang="fr-FR" sz="3200" b="1" kern="0" dirty="0">
                <a:solidFill>
                  <a:srgbClr val="1F1F1F"/>
                </a:solidFill>
                <a:latin typeface="Calibri" panose="020F0502020204030204" pitchFamily="34" charset="0"/>
                <a:ea typeface="Calibri" panose="020F0502020204030204" pitchFamily="34" charset="0"/>
                <a:cs typeface="Calibri" panose="020F0502020204030204" pitchFamily="34" charset="0"/>
              </a:rPr>
              <a:t>Restaure en nous la joie, le feu, l'espérance</a:t>
            </a:r>
            <a:br>
              <a:rPr lang="fr-FR" sz="3200" b="1" kern="0" dirty="0">
                <a:solidFill>
                  <a:srgbClr val="1F1F1F"/>
                </a:solidFill>
                <a:latin typeface="Calibri" panose="020F0502020204030204" pitchFamily="34" charset="0"/>
                <a:ea typeface="Calibri" panose="020F0502020204030204" pitchFamily="34" charset="0"/>
                <a:cs typeface="Calibri" panose="020F0502020204030204" pitchFamily="34" charset="0"/>
              </a:rPr>
            </a:br>
            <a:r>
              <a:rPr lang="fr-FR" sz="3200" b="1" kern="0" dirty="0">
                <a:solidFill>
                  <a:srgbClr val="1F1F1F"/>
                </a:solidFill>
                <a:latin typeface="Calibri" panose="020F0502020204030204" pitchFamily="34" charset="0"/>
                <a:ea typeface="Calibri" panose="020F0502020204030204" pitchFamily="34" charset="0"/>
                <a:cs typeface="Calibri" panose="020F0502020204030204" pitchFamily="34" charset="0"/>
              </a:rPr>
              <a:t>Affermis nos âmes, ranime nos cœurs</a:t>
            </a:r>
            <a:br>
              <a:rPr lang="fr-FR" sz="3200" b="1" kern="0" dirty="0">
                <a:solidFill>
                  <a:srgbClr val="1F1F1F"/>
                </a:solidFill>
                <a:latin typeface="Calibri" panose="020F0502020204030204" pitchFamily="34" charset="0"/>
                <a:ea typeface="Calibri" panose="020F0502020204030204" pitchFamily="34" charset="0"/>
                <a:cs typeface="Calibri" panose="020F0502020204030204" pitchFamily="34" charset="0"/>
              </a:rPr>
            </a:br>
            <a:r>
              <a:rPr lang="fr-FR" sz="3200" b="1" kern="0" dirty="0">
                <a:solidFill>
                  <a:srgbClr val="1F1F1F"/>
                </a:solidFill>
                <a:latin typeface="Calibri" panose="020F0502020204030204" pitchFamily="34" charset="0"/>
                <a:ea typeface="Calibri" panose="020F0502020204030204" pitchFamily="34" charset="0"/>
                <a:cs typeface="Calibri" panose="020F0502020204030204" pitchFamily="34" charset="0"/>
              </a:rPr>
              <a:t>Pour témoigner de ton amour immense</a:t>
            </a:r>
            <a:endParaRPr lang="fr-FR" sz="3200" dirty="0">
              <a:latin typeface="Calibri" panose="020F0502020204030204" pitchFamily="34" charset="0"/>
              <a:ea typeface="Calibri" panose="020F0502020204030204" pitchFamily="34" charset="0"/>
              <a:cs typeface="Calibri" panose="020F0502020204030204" pitchFamily="34" charset="0"/>
            </a:endParaRPr>
          </a:p>
        </p:txBody>
      </p:sp>
      <p:sp>
        <p:nvSpPr>
          <p:cNvPr id="4" name="Espace réservé du pied de page 3">
            <a:extLst>
              <a:ext uri="{FF2B5EF4-FFF2-40B4-BE49-F238E27FC236}">
                <a16:creationId xmlns:a16="http://schemas.microsoft.com/office/drawing/2014/main" id="{A00C634B-1CDB-91B4-FC87-07196A9477BE}"/>
              </a:ext>
            </a:extLst>
          </p:cNvPr>
          <p:cNvSpPr>
            <a:spLocks noGrp="1"/>
          </p:cNvSpPr>
          <p:nvPr>
            <p:ph type="ftr" sz="quarter" idx="11"/>
          </p:nvPr>
        </p:nvSpPr>
        <p:spPr/>
        <p:txBody>
          <a:bodyPr/>
          <a:lstStyle/>
          <a:p>
            <a:r>
              <a:rPr lang="fr-FR"/>
              <a:t>Assemblée diocésaine - Année Mission - 29 juin 2025</a:t>
            </a:r>
          </a:p>
        </p:txBody>
      </p:sp>
      <p:sp>
        <p:nvSpPr>
          <p:cNvPr id="5" name="Espace réservé du numéro de diapositive 4">
            <a:extLst>
              <a:ext uri="{FF2B5EF4-FFF2-40B4-BE49-F238E27FC236}">
                <a16:creationId xmlns:a16="http://schemas.microsoft.com/office/drawing/2014/main" id="{EB9D30BD-E612-7F6A-9C2F-C13E6F009915}"/>
              </a:ext>
            </a:extLst>
          </p:cNvPr>
          <p:cNvSpPr>
            <a:spLocks noGrp="1"/>
          </p:cNvSpPr>
          <p:nvPr>
            <p:ph type="sldNum" sz="quarter" idx="12"/>
          </p:nvPr>
        </p:nvSpPr>
        <p:spPr/>
        <p:txBody>
          <a:bodyPr/>
          <a:lstStyle/>
          <a:p>
            <a:fld id="{95BA01A1-3151-4566-AB50-66DC88D31EB6}" type="slidenum">
              <a:rPr lang="fr-FR" smtClean="0"/>
              <a:t>4</a:t>
            </a:fld>
            <a:endParaRPr lang="fr-FR"/>
          </a:p>
        </p:txBody>
      </p:sp>
    </p:spTree>
    <p:extLst>
      <p:ext uri="{BB962C8B-B14F-4D97-AF65-F5344CB8AC3E}">
        <p14:creationId xmlns:p14="http://schemas.microsoft.com/office/powerpoint/2010/main" val="1423007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5423F-28AE-5A67-576F-66CA6A399E72}"/>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52B50805-5DF3-DBBF-F3F3-8F40B437218A}"/>
              </a:ext>
            </a:extLst>
          </p:cNvPr>
          <p:cNvSpPr>
            <a:spLocks noGrp="1"/>
          </p:cNvSpPr>
          <p:nvPr>
            <p:ph type="ftr" sz="quarter" idx="11"/>
          </p:nvPr>
        </p:nvSpPr>
        <p:spPr>
          <a:xfrm rot="16200000">
            <a:off x="-1777408" y="3692895"/>
            <a:ext cx="4114800" cy="365125"/>
          </a:xfrm>
        </p:spPr>
        <p:txBody>
          <a:bodyPr/>
          <a:lstStyle/>
          <a:p>
            <a:r>
              <a:rPr lang="fr-FR" dirty="0"/>
              <a:t>Assemblée diocésaine - Année Mission - 29 juin 2025</a:t>
            </a:r>
          </a:p>
        </p:txBody>
      </p:sp>
      <p:sp>
        <p:nvSpPr>
          <p:cNvPr id="5" name="Espace réservé du numéro de diapositive 4">
            <a:extLst>
              <a:ext uri="{FF2B5EF4-FFF2-40B4-BE49-F238E27FC236}">
                <a16:creationId xmlns:a16="http://schemas.microsoft.com/office/drawing/2014/main" id="{11C5D5D8-1156-244D-B062-AB2D31413D79}"/>
              </a:ext>
            </a:extLst>
          </p:cNvPr>
          <p:cNvSpPr>
            <a:spLocks noGrp="1"/>
          </p:cNvSpPr>
          <p:nvPr>
            <p:ph type="sldNum" sz="quarter" idx="12"/>
          </p:nvPr>
        </p:nvSpPr>
        <p:spPr/>
        <p:txBody>
          <a:bodyPr/>
          <a:lstStyle/>
          <a:p>
            <a:fld id="{95BA01A1-3151-4566-AB50-66DC88D31EB6}" type="slidenum">
              <a:rPr lang="fr-FR" smtClean="0"/>
              <a:t>40</a:t>
            </a:fld>
            <a:endParaRPr lang="fr-FR"/>
          </a:p>
        </p:txBody>
      </p:sp>
      <p:sp>
        <p:nvSpPr>
          <p:cNvPr id="7" name="ZoneTexte 6">
            <a:extLst>
              <a:ext uri="{FF2B5EF4-FFF2-40B4-BE49-F238E27FC236}">
                <a16:creationId xmlns:a16="http://schemas.microsoft.com/office/drawing/2014/main" id="{D18A71C7-C09B-E17D-3264-E006D7E32DCB}"/>
              </a:ext>
            </a:extLst>
          </p:cNvPr>
          <p:cNvSpPr txBox="1"/>
          <p:nvPr/>
        </p:nvSpPr>
        <p:spPr>
          <a:xfrm>
            <a:off x="2430431" y="289679"/>
            <a:ext cx="8286750" cy="6417141"/>
          </a:xfrm>
          <a:prstGeom prst="rect">
            <a:avLst/>
          </a:prstGeom>
          <a:noFill/>
        </p:spPr>
        <p:txBody>
          <a:bodyPr wrap="square">
            <a:spAutoFit/>
          </a:bodyPr>
          <a:lstStyle/>
          <a:p>
            <a:r>
              <a:rPr lang="fr-FR" sz="3200" kern="0" dirty="0">
                <a:solidFill>
                  <a:srgbClr val="1F1F1F"/>
                </a:solidFill>
                <a:latin typeface="Calibri" panose="020F0502020204030204" pitchFamily="34" charset="0"/>
                <a:cs typeface="Times New Roman" panose="02020603050405020304" pitchFamily="18" charset="0"/>
              </a:rPr>
              <a:t>Oui tu es mon Dieu, tu es mon Seigneur</a:t>
            </a:r>
            <a:br>
              <a:rPr lang="fr-FR" sz="3200" kern="0" dirty="0">
                <a:solidFill>
                  <a:srgbClr val="1F1F1F"/>
                </a:solidFill>
                <a:latin typeface="Calibri" panose="020F0502020204030204" pitchFamily="34" charset="0"/>
                <a:cs typeface="Times New Roman" panose="02020603050405020304" pitchFamily="18" charset="0"/>
              </a:rPr>
            </a:br>
            <a:r>
              <a:rPr lang="fr-FR" sz="3200" kern="0" dirty="0">
                <a:solidFill>
                  <a:srgbClr val="1F1F1F"/>
                </a:solidFill>
                <a:latin typeface="Calibri" panose="020F0502020204030204" pitchFamily="34" charset="0"/>
                <a:cs typeface="Times New Roman" panose="02020603050405020304" pitchFamily="18" charset="0"/>
              </a:rPr>
              <a:t>Toi seul est mon libérateur</a:t>
            </a:r>
            <a:br>
              <a:rPr lang="fr-FR" sz="3200" kern="0" dirty="0">
                <a:solidFill>
                  <a:srgbClr val="1F1F1F"/>
                </a:solidFill>
                <a:latin typeface="Calibri" panose="020F0502020204030204" pitchFamily="34" charset="0"/>
                <a:cs typeface="Times New Roman" panose="02020603050405020304" pitchFamily="18" charset="0"/>
              </a:rPr>
            </a:br>
            <a:r>
              <a:rPr lang="fr-FR" sz="3200" kern="0" dirty="0">
                <a:solidFill>
                  <a:srgbClr val="1F1F1F"/>
                </a:solidFill>
                <a:latin typeface="Calibri" panose="020F0502020204030204" pitchFamily="34" charset="0"/>
                <a:cs typeface="Times New Roman" panose="02020603050405020304" pitchFamily="18" charset="0"/>
              </a:rPr>
              <a:t>Le rocher sur qui je m'appuie</a:t>
            </a:r>
            <a:br>
              <a:rPr lang="fr-FR" sz="3200" kern="0" dirty="0">
                <a:solidFill>
                  <a:srgbClr val="1F1F1F"/>
                </a:solidFill>
                <a:latin typeface="Calibri" panose="020F0502020204030204" pitchFamily="34" charset="0"/>
                <a:cs typeface="Times New Roman" panose="02020603050405020304" pitchFamily="18" charset="0"/>
              </a:rPr>
            </a:br>
            <a:r>
              <a:rPr lang="fr-FR" sz="3200" kern="0" dirty="0">
                <a:solidFill>
                  <a:srgbClr val="1F1F1F"/>
                </a:solidFill>
                <a:latin typeface="Calibri" panose="020F0502020204030204" pitchFamily="34" charset="0"/>
                <a:cs typeface="Times New Roman" panose="02020603050405020304" pitchFamily="18" charset="0"/>
              </a:rPr>
              <a:t>Gloire à toi</a:t>
            </a:r>
          </a:p>
          <a:p>
            <a:pPr>
              <a:buNone/>
            </a:pPr>
            <a:endParaRPr lang="fr-FR" sz="9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a:p>
            <a:pPr>
              <a:buNone/>
            </a:pP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Je veux chanter ton amour, Seigneur</a:t>
            </a:r>
            <a:b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Chaque instant de ma vie</a:t>
            </a:r>
            <a:b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Danser pour toi en chantant ma joie</a:t>
            </a:r>
            <a:b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Et glorifier ton nom</a:t>
            </a:r>
          </a:p>
          <a:p>
            <a:pPr>
              <a:buNone/>
            </a:pPr>
            <a:endParaRPr lang="fr-FR" sz="900" kern="100" dirty="0">
              <a:effectLst/>
              <a:latin typeface="Aptos" panose="020B0004020202020204" pitchFamily="34" charset="0"/>
              <a:ea typeface="Aptos" panose="020B0004020202020204" pitchFamily="34" charset="0"/>
              <a:cs typeface="Times New Roman" panose="02020603050405020304" pitchFamily="18" charset="0"/>
            </a:endParaRPr>
          </a:p>
          <a:p>
            <a:r>
              <a:rPr lang="fr-FR" sz="3200" kern="0" dirty="0">
                <a:solidFill>
                  <a:srgbClr val="1F1F1F"/>
                </a:solidFill>
                <a:latin typeface="Calibri" panose="020F0502020204030204" pitchFamily="34" charset="0"/>
                <a:cs typeface="Times New Roman" panose="02020603050405020304" pitchFamily="18" charset="0"/>
              </a:rPr>
              <a:t>Car tu es fidèle, tu es toujours là</a:t>
            </a:r>
            <a:br>
              <a:rPr lang="fr-FR" sz="3200" kern="0" dirty="0">
                <a:solidFill>
                  <a:srgbClr val="1F1F1F"/>
                </a:solidFill>
                <a:latin typeface="Calibri" panose="020F0502020204030204" pitchFamily="34" charset="0"/>
                <a:cs typeface="Times New Roman" panose="02020603050405020304" pitchFamily="18" charset="0"/>
              </a:rPr>
            </a:br>
            <a:r>
              <a:rPr lang="fr-FR" sz="3200" kern="0" dirty="0">
                <a:solidFill>
                  <a:srgbClr val="1F1F1F"/>
                </a:solidFill>
                <a:latin typeface="Calibri" panose="020F0502020204030204" pitchFamily="34" charset="0"/>
                <a:cs typeface="Times New Roman" panose="02020603050405020304" pitchFamily="18" charset="0"/>
              </a:rPr>
              <a:t>Tout près de tous ceux qui te cherchent</a:t>
            </a:r>
            <a:br>
              <a:rPr lang="fr-FR" sz="3200" kern="0" dirty="0">
                <a:solidFill>
                  <a:srgbClr val="1F1F1F"/>
                </a:solidFill>
                <a:latin typeface="Calibri" panose="020F0502020204030204" pitchFamily="34" charset="0"/>
                <a:cs typeface="Times New Roman" panose="02020603050405020304" pitchFamily="18" charset="0"/>
              </a:rPr>
            </a:br>
            <a:r>
              <a:rPr lang="fr-FR" sz="3200" kern="0" dirty="0">
                <a:solidFill>
                  <a:srgbClr val="1F1F1F"/>
                </a:solidFill>
                <a:latin typeface="Calibri" panose="020F0502020204030204" pitchFamily="34" charset="0"/>
                <a:cs typeface="Times New Roman" panose="02020603050405020304" pitchFamily="18" charset="0"/>
              </a:rPr>
              <a:t>Tu réponds à ceux qui t'appellent</a:t>
            </a:r>
            <a:br>
              <a:rPr lang="fr-FR" sz="3200" kern="0" dirty="0">
                <a:solidFill>
                  <a:srgbClr val="1F1F1F"/>
                </a:solidFill>
                <a:latin typeface="Calibri" panose="020F0502020204030204" pitchFamily="34" charset="0"/>
                <a:cs typeface="Times New Roman" panose="02020603050405020304" pitchFamily="18" charset="0"/>
              </a:rPr>
            </a:br>
            <a:r>
              <a:rPr lang="fr-FR" sz="3200" kern="0" dirty="0">
                <a:solidFill>
                  <a:srgbClr val="1F1F1F"/>
                </a:solidFill>
                <a:latin typeface="Calibri" panose="020F0502020204030204" pitchFamily="34" charset="0"/>
                <a:cs typeface="Times New Roman" panose="02020603050405020304" pitchFamily="18" charset="0"/>
              </a:rPr>
              <a:t>Gloire à toi</a:t>
            </a:r>
          </a:p>
          <a:p>
            <a:pPr>
              <a:buNone/>
            </a:pPr>
            <a:endParaRPr lang="fr-FR" sz="9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6243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918FF-8A6B-44E7-8D8B-444CA3E15884}"/>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A734EAE-F84C-6ED5-CC68-FBF23D1C2295}"/>
              </a:ext>
            </a:extLst>
          </p:cNvPr>
          <p:cNvSpPr>
            <a:spLocks noGrp="1"/>
          </p:cNvSpPr>
          <p:nvPr>
            <p:ph type="ftr" sz="quarter" idx="11"/>
          </p:nvPr>
        </p:nvSpPr>
        <p:spPr>
          <a:xfrm rot="16200000">
            <a:off x="-1777408" y="3692895"/>
            <a:ext cx="4114800" cy="365125"/>
          </a:xfrm>
        </p:spPr>
        <p:txBody>
          <a:bodyPr/>
          <a:lstStyle/>
          <a:p>
            <a:r>
              <a:rPr lang="fr-FR" dirty="0"/>
              <a:t>Assemblée diocésaine - Année Mission - 29 juin 2025</a:t>
            </a:r>
          </a:p>
        </p:txBody>
      </p:sp>
      <p:sp>
        <p:nvSpPr>
          <p:cNvPr id="5" name="Espace réservé du numéro de diapositive 4">
            <a:extLst>
              <a:ext uri="{FF2B5EF4-FFF2-40B4-BE49-F238E27FC236}">
                <a16:creationId xmlns:a16="http://schemas.microsoft.com/office/drawing/2014/main" id="{4D57281F-69D1-1DE6-59C7-87F88BC13FFA}"/>
              </a:ext>
            </a:extLst>
          </p:cNvPr>
          <p:cNvSpPr>
            <a:spLocks noGrp="1"/>
          </p:cNvSpPr>
          <p:nvPr>
            <p:ph type="sldNum" sz="quarter" idx="12"/>
          </p:nvPr>
        </p:nvSpPr>
        <p:spPr/>
        <p:txBody>
          <a:bodyPr/>
          <a:lstStyle/>
          <a:p>
            <a:fld id="{95BA01A1-3151-4566-AB50-66DC88D31EB6}" type="slidenum">
              <a:rPr lang="fr-FR" smtClean="0"/>
              <a:t>41</a:t>
            </a:fld>
            <a:endParaRPr lang="fr-FR"/>
          </a:p>
        </p:txBody>
      </p:sp>
      <p:sp>
        <p:nvSpPr>
          <p:cNvPr id="7" name="ZoneTexte 6">
            <a:extLst>
              <a:ext uri="{FF2B5EF4-FFF2-40B4-BE49-F238E27FC236}">
                <a16:creationId xmlns:a16="http://schemas.microsoft.com/office/drawing/2014/main" id="{290A958A-AFF5-CB87-C8C4-0BAF68DD1FEB}"/>
              </a:ext>
            </a:extLst>
          </p:cNvPr>
          <p:cNvSpPr txBox="1"/>
          <p:nvPr/>
        </p:nvSpPr>
        <p:spPr>
          <a:xfrm>
            <a:off x="2340054" y="136525"/>
            <a:ext cx="8286750" cy="6771084"/>
          </a:xfrm>
          <a:prstGeom prst="rect">
            <a:avLst/>
          </a:prstGeom>
          <a:noFill/>
        </p:spPr>
        <p:txBody>
          <a:bodyPr wrap="square">
            <a:spAutoFit/>
          </a:bodyPr>
          <a:lstStyle/>
          <a:p>
            <a:pPr>
              <a:buNone/>
            </a:pP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Je veux chanter ton amour, Seigneur</a:t>
            </a:r>
            <a:b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Chaque instant de ma vie</a:t>
            </a:r>
            <a:b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Danser pour toi en chantant ma joie</a:t>
            </a:r>
            <a:b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rPr>
              <a:t>Et glorifier ton nom</a:t>
            </a:r>
          </a:p>
          <a:p>
            <a:pPr>
              <a:buNone/>
            </a:pPr>
            <a:endParaRPr lang="fr-FR" sz="900" kern="100" dirty="0">
              <a:effectLst/>
              <a:latin typeface="Aptos" panose="020B0004020202020204" pitchFamily="34" charset="0"/>
              <a:ea typeface="Aptos" panose="020B0004020202020204" pitchFamily="34" charset="0"/>
              <a:cs typeface="Times New Roman" panose="02020603050405020304" pitchFamily="18" charset="0"/>
            </a:endParaRPr>
          </a:p>
          <a:p>
            <a:r>
              <a:rPr lang="fr-FR" sz="3200" kern="0" dirty="0">
                <a:solidFill>
                  <a:srgbClr val="1F1F1F"/>
                </a:solidFill>
                <a:latin typeface="Calibri" panose="020F0502020204030204" pitchFamily="34" charset="0"/>
                <a:cs typeface="Times New Roman" panose="02020603050405020304" pitchFamily="18" charset="0"/>
              </a:rPr>
              <a:t>Avec toi, Seigneur, je n'ai peur de rien</a:t>
            </a:r>
            <a:br>
              <a:rPr lang="fr-FR" sz="3200" kern="0" dirty="0">
                <a:solidFill>
                  <a:srgbClr val="1F1F1F"/>
                </a:solidFill>
                <a:latin typeface="Calibri" panose="020F0502020204030204" pitchFamily="34" charset="0"/>
                <a:cs typeface="Times New Roman" panose="02020603050405020304" pitchFamily="18" charset="0"/>
              </a:rPr>
            </a:br>
            <a:r>
              <a:rPr lang="fr-FR" sz="3200" kern="0" dirty="0">
                <a:solidFill>
                  <a:srgbClr val="1F1F1F"/>
                </a:solidFill>
                <a:latin typeface="Calibri" panose="020F0502020204030204" pitchFamily="34" charset="0"/>
                <a:cs typeface="Times New Roman" panose="02020603050405020304" pitchFamily="18" charset="0"/>
              </a:rPr>
              <a:t>Tu es là sur tous mes chemins</a:t>
            </a:r>
            <a:br>
              <a:rPr lang="fr-FR" sz="3200" kern="0" dirty="0">
                <a:solidFill>
                  <a:srgbClr val="1F1F1F"/>
                </a:solidFill>
                <a:latin typeface="Calibri" panose="020F0502020204030204" pitchFamily="34" charset="0"/>
                <a:cs typeface="Times New Roman" panose="02020603050405020304" pitchFamily="18" charset="0"/>
              </a:rPr>
            </a:br>
            <a:r>
              <a:rPr lang="fr-FR" sz="3200" kern="0" dirty="0">
                <a:solidFill>
                  <a:srgbClr val="1F1F1F"/>
                </a:solidFill>
                <a:latin typeface="Calibri" panose="020F0502020204030204" pitchFamily="34" charset="0"/>
                <a:cs typeface="Times New Roman" panose="02020603050405020304" pitchFamily="18" charset="0"/>
              </a:rPr>
              <a:t>Tu m'apprends à vivre l'amour</a:t>
            </a:r>
            <a:br>
              <a:rPr lang="fr-FR" sz="3200" kern="0" dirty="0">
                <a:solidFill>
                  <a:srgbClr val="1F1F1F"/>
                </a:solidFill>
                <a:latin typeface="Calibri" panose="020F0502020204030204" pitchFamily="34" charset="0"/>
                <a:cs typeface="Times New Roman" panose="02020603050405020304" pitchFamily="18" charset="0"/>
              </a:rPr>
            </a:br>
            <a:r>
              <a:rPr lang="fr-FR" sz="3200" kern="0" dirty="0">
                <a:solidFill>
                  <a:srgbClr val="1F1F1F"/>
                </a:solidFill>
                <a:latin typeface="Calibri" panose="020F0502020204030204" pitchFamily="34" charset="0"/>
                <a:cs typeface="Times New Roman" panose="02020603050405020304" pitchFamily="18" charset="0"/>
              </a:rPr>
              <a:t>Gloire à toi</a:t>
            </a:r>
          </a:p>
          <a:p>
            <a: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t>Je veux chanter ton amour, Seigneur</a:t>
            </a:r>
          </a:p>
          <a:p>
            <a: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t>Chaque instant de ma vie</a:t>
            </a:r>
            <a:b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t>Danser pour toi en chantant ma joie</a:t>
            </a:r>
            <a:b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br>
            <a:r>
              <a:rPr lang="fr-FR" sz="3200" b="1" kern="0" dirty="0">
                <a:solidFill>
                  <a:srgbClr val="1F1F1F"/>
                </a:solidFill>
                <a:latin typeface="Calibri" panose="020F0502020204030204" pitchFamily="34" charset="0"/>
                <a:ea typeface="Times New Roman" panose="02020603050405020304" pitchFamily="18" charset="0"/>
                <a:cs typeface="Times New Roman" panose="02020603050405020304" pitchFamily="18" charset="0"/>
              </a:rPr>
              <a:t>Et glorifier ton nom</a:t>
            </a:r>
            <a:endParaRPr lang="fr-FR" sz="3200" kern="0" dirty="0">
              <a:solidFill>
                <a:srgbClr val="1F1F1F"/>
              </a:solidFill>
              <a:latin typeface="Calibri" panose="020F0502020204030204" pitchFamily="34" charset="0"/>
              <a:cs typeface="Times New Roman" panose="02020603050405020304" pitchFamily="18" charset="0"/>
            </a:endParaRPr>
          </a:p>
          <a:p>
            <a:endParaRPr lang="fr-FR" sz="3200" kern="0" dirty="0">
              <a:solidFill>
                <a:srgbClr val="1F1F1F"/>
              </a:solidFill>
              <a:latin typeface="Calibri" panose="020F0502020204030204" pitchFamily="34" charset="0"/>
              <a:cs typeface="Times New Roman" panose="02020603050405020304" pitchFamily="18" charset="0"/>
            </a:endParaRPr>
          </a:p>
          <a:p>
            <a:pPr>
              <a:buNone/>
            </a:pPr>
            <a:endParaRPr lang="fr-FR" sz="900" kern="0" dirty="0">
              <a:solidFill>
                <a:srgbClr val="1F1F1F"/>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6122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63ABEC92-BE0D-A65F-58BB-026A7791DAFD}"/>
              </a:ext>
            </a:extLst>
          </p:cNvPr>
          <p:cNvSpPr>
            <a:spLocks noGrp="1"/>
          </p:cNvSpPr>
          <p:nvPr>
            <p:ph type="ftr" sz="quarter" idx="11"/>
          </p:nvPr>
        </p:nvSpPr>
        <p:spPr>
          <a:xfrm rot="16200000">
            <a:off x="-1826842" y="3699211"/>
            <a:ext cx="4114800" cy="365125"/>
          </a:xfrm>
        </p:spPr>
        <p:txBody>
          <a:bodyPr/>
          <a:lstStyle/>
          <a:p>
            <a:r>
              <a:rPr lang="fr-FR" dirty="0"/>
              <a:t>Assemblée diocésaine - Année Mission - 29 juin 2025</a:t>
            </a:r>
          </a:p>
        </p:txBody>
      </p:sp>
      <p:sp>
        <p:nvSpPr>
          <p:cNvPr id="5" name="Espace réservé du numéro de diapositive 4">
            <a:extLst>
              <a:ext uri="{FF2B5EF4-FFF2-40B4-BE49-F238E27FC236}">
                <a16:creationId xmlns:a16="http://schemas.microsoft.com/office/drawing/2014/main" id="{DB4C5118-9F73-4910-227B-5AEEA1E7A8FD}"/>
              </a:ext>
            </a:extLst>
          </p:cNvPr>
          <p:cNvSpPr>
            <a:spLocks noGrp="1"/>
          </p:cNvSpPr>
          <p:nvPr>
            <p:ph type="sldNum" sz="quarter" idx="12"/>
          </p:nvPr>
        </p:nvSpPr>
        <p:spPr/>
        <p:txBody>
          <a:bodyPr/>
          <a:lstStyle/>
          <a:p>
            <a:fld id="{95BA01A1-3151-4566-AB50-66DC88D31EB6}" type="slidenum">
              <a:rPr lang="fr-FR" smtClean="0"/>
              <a:t>42</a:t>
            </a:fld>
            <a:endParaRPr lang="fr-FR"/>
          </a:p>
        </p:txBody>
      </p:sp>
      <p:sp>
        <p:nvSpPr>
          <p:cNvPr id="7" name="ZoneTexte 6">
            <a:extLst>
              <a:ext uri="{FF2B5EF4-FFF2-40B4-BE49-F238E27FC236}">
                <a16:creationId xmlns:a16="http://schemas.microsoft.com/office/drawing/2014/main" id="{6CA81FE2-E02A-1830-B9B7-B12D67E96C8F}"/>
              </a:ext>
            </a:extLst>
          </p:cNvPr>
          <p:cNvSpPr txBox="1"/>
          <p:nvPr/>
        </p:nvSpPr>
        <p:spPr>
          <a:xfrm>
            <a:off x="2336314" y="1224637"/>
            <a:ext cx="7645886" cy="5314275"/>
          </a:xfrm>
          <a:prstGeom prst="rect">
            <a:avLst/>
          </a:prstGeom>
          <a:noFill/>
        </p:spPr>
        <p:txBody>
          <a:bodyPr wrap="square">
            <a:spAutoFit/>
          </a:bodyPr>
          <a:lstStyle/>
          <a:p>
            <a:pPr algn="l">
              <a:spcBef>
                <a:spcPts val="1500"/>
              </a:spcBef>
              <a:spcAft>
                <a:spcPts val="375"/>
              </a:spcAft>
              <a:buNone/>
            </a:pPr>
            <a:r>
              <a:rPr lang="fr-FR" sz="2800" b="1" i="0" cap="all" dirty="0">
                <a:solidFill>
                  <a:srgbClr val="BF2329"/>
                </a:solidFill>
                <a:effectLst/>
                <a:latin typeface="Open Sans" panose="020B0606030504020204" pitchFamily="34" charset="0"/>
              </a:rPr>
              <a:t>Psaume : 115</a:t>
            </a:r>
          </a:p>
          <a:p>
            <a:pPr algn="l">
              <a:spcAft>
                <a:spcPts val="750"/>
              </a:spcAft>
            </a:pPr>
            <a:r>
              <a:rPr lang="fr-FR" sz="2800" b="1" i="0" dirty="0">
                <a:solidFill>
                  <a:srgbClr val="BF2329"/>
                </a:solidFill>
                <a:effectLst/>
                <a:latin typeface="Open Sans" panose="020B0606030504020204" pitchFamily="34" charset="0"/>
              </a:rPr>
              <a:t>10</a:t>
            </a:r>
            <a:r>
              <a:rPr lang="fr-FR" sz="2800" b="0" i="0" dirty="0">
                <a:solidFill>
                  <a:srgbClr val="333333"/>
                </a:solidFill>
                <a:effectLst/>
                <a:latin typeface="Open Sans" panose="020B0606030504020204" pitchFamily="34" charset="0"/>
              </a:rPr>
              <a:t> Je crois, et je p</a:t>
            </a:r>
            <a:r>
              <a:rPr lang="fr-FR" sz="2800" b="0" i="0" u="sng" dirty="0">
                <a:solidFill>
                  <a:srgbClr val="333333"/>
                </a:solidFill>
                <a:effectLst/>
                <a:latin typeface="Open Sans" panose="020B0606030504020204" pitchFamily="34" charset="0"/>
              </a:rPr>
              <a:t>a</a:t>
            </a:r>
            <a:r>
              <a:rPr lang="fr-FR" sz="2800" b="0" i="0" dirty="0">
                <a:solidFill>
                  <a:srgbClr val="333333"/>
                </a:solidFill>
                <a:effectLst/>
                <a:latin typeface="Open Sans" panose="020B0606030504020204" pitchFamily="34" charset="0"/>
              </a:rPr>
              <a:t>rlerai,</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moi qui ai beauco</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p souffert,</a:t>
            </a: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11</a:t>
            </a:r>
            <a:r>
              <a:rPr lang="fr-FR" sz="2800" b="0" i="0" dirty="0">
                <a:solidFill>
                  <a:srgbClr val="333333"/>
                </a:solidFill>
                <a:effectLst/>
                <a:latin typeface="Open Sans" panose="020B0606030504020204" pitchFamily="34" charset="0"/>
              </a:rPr>
              <a:t> moi qui ai d</a:t>
            </a:r>
            <a:r>
              <a:rPr lang="fr-FR" sz="2800" b="0" i="0" u="sng" dirty="0">
                <a:solidFill>
                  <a:srgbClr val="333333"/>
                </a:solidFill>
                <a:effectLst/>
                <a:latin typeface="Open Sans" panose="020B0606030504020204" pitchFamily="34" charset="0"/>
              </a:rPr>
              <a:t>i</a:t>
            </a:r>
            <a:r>
              <a:rPr lang="fr-FR" sz="2800" b="0" i="0" dirty="0">
                <a:solidFill>
                  <a:srgbClr val="333333"/>
                </a:solidFill>
                <a:effectLst/>
                <a:latin typeface="Open Sans" panose="020B0606030504020204" pitchFamily="34" charset="0"/>
              </a:rPr>
              <a:t>t dans mon trouble :</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L'h</a:t>
            </a:r>
            <a:r>
              <a:rPr lang="fr-FR" sz="2800" b="0" i="0" u="sng" dirty="0">
                <a:solidFill>
                  <a:srgbClr val="333333"/>
                </a:solidFill>
                <a:effectLst/>
                <a:latin typeface="Open Sans" panose="020B0606030504020204" pitchFamily="34" charset="0"/>
              </a:rPr>
              <a:t>o</a:t>
            </a:r>
            <a:r>
              <a:rPr lang="fr-FR" sz="2800" b="0" i="0" dirty="0">
                <a:solidFill>
                  <a:srgbClr val="333333"/>
                </a:solidFill>
                <a:effectLst/>
                <a:latin typeface="Open Sans" panose="020B0606030504020204" pitchFamily="34" charset="0"/>
              </a:rPr>
              <a:t>mme n'est que mensonge. »</a:t>
            </a:r>
            <a:br>
              <a:rPr lang="fr-FR" sz="2800" b="0" i="0" dirty="0">
                <a:solidFill>
                  <a:srgbClr val="333333"/>
                </a:solidFill>
                <a:effectLst/>
                <a:latin typeface="Open Sans" panose="020B0606030504020204" pitchFamily="34" charset="0"/>
              </a:rPr>
            </a:b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12</a:t>
            </a:r>
            <a:r>
              <a:rPr lang="fr-FR" sz="2800" b="0" i="0" dirty="0">
                <a:solidFill>
                  <a:srgbClr val="333333"/>
                </a:solidFill>
                <a:effectLst/>
                <a:latin typeface="Open Sans" panose="020B0606030504020204" pitchFamily="34" charset="0"/>
              </a:rPr>
              <a:t> Comment rendr</a:t>
            </a:r>
            <a:r>
              <a:rPr lang="fr-FR" sz="2800" b="0" i="0" u="sng" dirty="0">
                <a:solidFill>
                  <a:srgbClr val="333333"/>
                </a:solidFill>
                <a:effectLst/>
                <a:latin typeface="Open Sans" panose="020B0606030504020204" pitchFamily="34" charset="0"/>
              </a:rPr>
              <a:t>a</a:t>
            </a:r>
            <a:r>
              <a:rPr lang="fr-FR" sz="2800" b="0" i="0" dirty="0">
                <a:solidFill>
                  <a:srgbClr val="333333"/>
                </a:solidFill>
                <a:effectLst/>
                <a:latin typeface="Open Sans" panose="020B0606030504020204" pitchFamily="34" charset="0"/>
              </a:rPr>
              <a:t>i-je au Seigneur</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tout le bi</a:t>
            </a:r>
            <a:r>
              <a:rPr lang="fr-FR" sz="2800" b="0" i="0" u="sng" dirty="0">
                <a:solidFill>
                  <a:srgbClr val="333333"/>
                </a:solidFill>
                <a:effectLst/>
                <a:latin typeface="Open Sans" panose="020B0606030504020204" pitchFamily="34" charset="0"/>
              </a:rPr>
              <a:t>e</a:t>
            </a:r>
            <a:r>
              <a:rPr lang="fr-FR" sz="2800" b="0" i="0" dirty="0">
                <a:solidFill>
                  <a:srgbClr val="333333"/>
                </a:solidFill>
                <a:effectLst/>
                <a:latin typeface="Open Sans" panose="020B0606030504020204" pitchFamily="34" charset="0"/>
              </a:rPr>
              <a:t>n qu'il m'a fait ?</a:t>
            </a: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13</a:t>
            </a:r>
            <a:r>
              <a:rPr lang="fr-FR" sz="2800" b="0" i="0" dirty="0">
                <a:solidFill>
                  <a:srgbClr val="333333"/>
                </a:solidFill>
                <a:effectLst/>
                <a:latin typeface="Open Sans" panose="020B0606030504020204" pitchFamily="34" charset="0"/>
              </a:rPr>
              <a:t> J'élèverai la co</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pe du salut,</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j'invoquerai le n</a:t>
            </a:r>
            <a:r>
              <a:rPr lang="fr-FR" sz="2800" b="0" i="0" u="sng" dirty="0">
                <a:solidFill>
                  <a:srgbClr val="333333"/>
                </a:solidFill>
                <a:effectLst/>
                <a:latin typeface="Open Sans" panose="020B0606030504020204" pitchFamily="34" charset="0"/>
              </a:rPr>
              <a:t>o</a:t>
            </a:r>
            <a:r>
              <a:rPr lang="fr-FR" sz="2800" b="0" i="0" dirty="0">
                <a:solidFill>
                  <a:srgbClr val="333333"/>
                </a:solidFill>
                <a:effectLst/>
                <a:latin typeface="Open Sans" panose="020B0606030504020204" pitchFamily="34" charset="0"/>
              </a:rPr>
              <a:t>m du Seigneur.</a:t>
            </a: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14</a:t>
            </a:r>
            <a:r>
              <a:rPr lang="fr-FR" sz="2800" b="0" i="0" dirty="0">
                <a:solidFill>
                  <a:srgbClr val="333333"/>
                </a:solidFill>
                <a:effectLst/>
                <a:latin typeface="Open Sans" panose="020B0606030504020204" pitchFamily="34" charset="0"/>
              </a:rPr>
              <a:t> Je tiendrai mes prom</a:t>
            </a:r>
            <a:r>
              <a:rPr lang="fr-FR" sz="2800" b="0" i="0" u="sng" dirty="0">
                <a:solidFill>
                  <a:srgbClr val="333333"/>
                </a:solidFill>
                <a:effectLst/>
                <a:latin typeface="Open Sans" panose="020B0606030504020204" pitchFamily="34" charset="0"/>
              </a:rPr>
              <a:t>e</a:t>
            </a:r>
            <a:r>
              <a:rPr lang="fr-FR" sz="2800" b="0" i="0" dirty="0">
                <a:solidFill>
                  <a:srgbClr val="333333"/>
                </a:solidFill>
                <a:effectLst/>
                <a:latin typeface="Open Sans" panose="020B0606030504020204" pitchFamily="34" charset="0"/>
              </a:rPr>
              <a:t>sses au Seigneur,</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oui, devant to</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t son peuple !</a:t>
            </a:r>
          </a:p>
        </p:txBody>
      </p:sp>
      <p:sp>
        <p:nvSpPr>
          <p:cNvPr id="10" name="ZoneTexte 9">
            <a:extLst>
              <a:ext uri="{FF2B5EF4-FFF2-40B4-BE49-F238E27FC236}">
                <a16:creationId xmlns:a16="http://schemas.microsoft.com/office/drawing/2014/main" id="{59D5E552-D3EA-BF1A-C43A-DD29F111B0B6}"/>
              </a:ext>
            </a:extLst>
          </p:cNvPr>
          <p:cNvSpPr txBox="1"/>
          <p:nvPr/>
        </p:nvSpPr>
        <p:spPr>
          <a:xfrm>
            <a:off x="355863" y="233344"/>
            <a:ext cx="11480274" cy="954107"/>
          </a:xfrm>
          <a:prstGeom prst="rect">
            <a:avLst/>
          </a:prstGeom>
          <a:noFill/>
        </p:spPr>
        <p:txBody>
          <a:bodyPr wrap="square">
            <a:spAutoFit/>
          </a:bodyPr>
          <a:lstStyle/>
          <a:p>
            <a:pPr algn="l">
              <a:spcBef>
                <a:spcPts val="1500"/>
              </a:spcBef>
              <a:spcAft>
                <a:spcPts val="375"/>
              </a:spcAft>
              <a:buNone/>
            </a:pPr>
            <a:r>
              <a:rPr lang="fr-FR" sz="2800" b="1" i="0" cap="all" dirty="0">
                <a:solidFill>
                  <a:srgbClr val="BF2329"/>
                </a:solidFill>
                <a:effectLst/>
                <a:latin typeface="Open Sans" panose="020B0606030504020204" pitchFamily="34" charset="0"/>
              </a:rPr>
              <a:t>Antienne </a:t>
            </a:r>
            <a:r>
              <a:rPr lang="fr-FR" sz="2800" b="0" i="0" dirty="0">
                <a:solidFill>
                  <a:srgbClr val="333333"/>
                </a:solidFill>
                <a:effectLst/>
                <a:latin typeface="Open Sans" panose="020B0606030504020204" pitchFamily="34" charset="0"/>
              </a:rPr>
              <a:t>J'ai prié pour toi, Simon, pour que ta foi ne défaille pas ! Quand tu seras revenu, affermis tes frères.</a:t>
            </a:r>
          </a:p>
        </p:txBody>
      </p:sp>
    </p:spTree>
    <p:extLst>
      <p:ext uri="{BB962C8B-B14F-4D97-AF65-F5344CB8AC3E}">
        <p14:creationId xmlns:p14="http://schemas.microsoft.com/office/powerpoint/2010/main" val="1767904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2E26-4601-601E-11F3-8FF8B8D59891}"/>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D1D2F0BE-B077-C05F-390D-12197606D96B}"/>
              </a:ext>
            </a:extLst>
          </p:cNvPr>
          <p:cNvSpPr>
            <a:spLocks noGrp="1"/>
          </p:cNvSpPr>
          <p:nvPr>
            <p:ph type="ftr" sz="quarter" idx="11"/>
          </p:nvPr>
        </p:nvSpPr>
        <p:spPr>
          <a:xfrm>
            <a:off x="3659557" y="6470558"/>
            <a:ext cx="4114800" cy="365125"/>
          </a:xfrm>
        </p:spPr>
        <p:txBody>
          <a:bodyPr/>
          <a:lstStyle/>
          <a:p>
            <a:r>
              <a:rPr lang="fr-FR" dirty="0"/>
              <a:t>Assemblée diocésaine - Année Mission - 29 juin 2025</a:t>
            </a:r>
          </a:p>
        </p:txBody>
      </p:sp>
      <p:sp>
        <p:nvSpPr>
          <p:cNvPr id="5" name="Espace réservé du numéro de diapositive 4">
            <a:extLst>
              <a:ext uri="{FF2B5EF4-FFF2-40B4-BE49-F238E27FC236}">
                <a16:creationId xmlns:a16="http://schemas.microsoft.com/office/drawing/2014/main" id="{59D9D8F9-9CF5-AEB0-29C9-3A464C30EEA8}"/>
              </a:ext>
            </a:extLst>
          </p:cNvPr>
          <p:cNvSpPr>
            <a:spLocks noGrp="1"/>
          </p:cNvSpPr>
          <p:nvPr>
            <p:ph type="sldNum" sz="quarter" idx="12"/>
          </p:nvPr>
        </p:nvSpPr>
        <p:spPr/>
        <p:txBody>
          <a:bodyPr/>
          <a:lstStyle/>
          <a:p>
            <a:fld id="{95BA01A1-3151-4566-AB50-66DC88D31EB6}" type="slidenum">
              <a:rPr lang="fr-FR" smtClean="0"/>
              <a:t>43</a:t>
            </a:fld>
            <a:endParaRPr lang="fr-FR"/>
          </a:p>
        </p:txBody>
      </p:sp>
      <p:sp>
        <p:nvSpPr>
          <p:cNvPr id="8" name="ZoneTexte 7">
            <a:extLst>
              <a:ext uri="{FF2B5EF4-FFF2-40B4-BE49-F238E27FC236}">
                <a16:creationId xmlns:a16="http://schemas.microsoft.com/office/drawing/2014/main" id="{D8E775A8-3FA9-AE67-475D-A524B94AC539}"/>
              </a:ext>
            </a:extLst>
          </p:cNvPr>
          <p:cNvSpPr txBox="1"/>
          <p:nvPr/>
        </p:nvSpPr>
        <p:spPr>
          <a:xfrm>
            <a:off x="2230940" y="22317"/>
            <a:ext cx="8070362" cy="5457904"/>
          </a:xfrm>
          <a:prstGeom prst="rect">
            <a:avLst/>
          </a:prstGeom>
          <a:noFill/>
        </p:spPr>
        <p:txBody>
          <a:bodyPr wrap="square">
            <a:spAutoFit/>
          </a:bodyPr>
          <a:lstStyle/>
          <a:p>
            <a:pPr algn="l">
              <a:spcAft>
                <a:spcPts val="750"/>
              </a:spcAft>
            </a:pPr>
            <a:r>
              <a:rPr lang="fr-FR" sz="2800" b="1" i="0" dirty="0">
                <a:solidFill>
                  <a:srgbClr val="BF2329"/>
                </a:solidFill>
                <a:effectLst/>
                <a:latin typeface="Open Sans" panose="020B0606030504020204" pitchFamily="34" charset="0"/>
              </a:rPr>
              <a:t>15</a:t>
            </a:r>
            <a:r>
              <a:rPr lang="fr-FR" sz="2800" b="0" i="0" dirty="0">
                <a:solidFill>
                  <a:srgbClr val="333333"/>
                </a:solidFill>
                <a:effectLst/>
                <a:latin typeface="Open Sans" panose="020B0606030504020204" pitchFamily="34" charset="0"/>
              </a:rPr>
              <a:t> Il en co</a:t>
            </a:r>
            <a:r>
              <a:rPr lang="fr-FR" sz="2800" b="0" i="0" u="sng" dirty="0">
                <a:solidFill>
                  <a:srgbClr val="333333"/>
                </a:solidFill>
                <a:effectLst/>
                <a:latin typeface="Open Sans" panose="020B0606030504020204" pitchFamily="34" charset="0"/>
              </a:rPr>
              <a:t>û</a:t>
            </a:r>
            <a:r>
              <a:rPr lang="fr-FR" sz="2800" b="0" i="0" dirty="0">
                <a:solidFill>
                  <a:srgbClr val="333333"/>
                </a:solidFill>
                <a:effectLst/>
                <a:latin typeface="Open Sans" panose="020B0606030504020204" pitchFamily="34" charset="0"/>
              </a:rPr>
              <a:t>te au Seigneur</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de voir mour</a:t>
            </a:r>
            <a:r>
              <a:rPr lang="fr-FR" sz="2800" b="0" i="0" u="sng" dirty="0">
                <a:solidFill>
                  <a:srgbClr val="333333"/>
                </a:solidFill>
                <a:effectLst/>
                <a:latin typeface="Open Sans" panose="020B0606030504020204" pitchFamily="34" charset="0"/>
              </a:rPr>
              <a:t>i</a:t>
            </a:r>
            <a:r>
              <a:rPr lang="fr-FR" sz="2800" b="0" i="0" dirty="0">
                <a:solidFill>
                  <a:srgbClr val="333333"/>
                </a:solidFill>
                <a:effectLst/>
                <a:latin typeface="Open Sans" panose="020B0606030504020204" pitchFamily="34" charset="0"/>
              </a:rPr>
              <a:t>r les siens !</a:t>
            </a: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16</a:t>
            </a:r>
            <a:r>
              <a:rPr lang="fr-FR" sz="2800" b="0" i="0" dirty="0">
                <a:solidFill>
                  <a:srgbClr val="333333"/>
                </a:solidFill>
                <a:effectLst/>
                <a:latin typeface="Open Sans" panose="020B0606030504020204" pitchFamily="34" charset="0"/>
              </a:rPr>
              <a:t> Ne suis-je pas, Seigneur, ton serviteur,</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ton serviteur, le f</a:t>
            </a:r>
            <a:r>
              <a:rPr lang="fr-FR" sz="2800" b="0" i="0" u="sng" dirty="0">
                <a:solidFill>
                  <a:srgbClr val="333333"/>
                </a:solidFill>
                <a:effectLst/>
                <a:latin typeface="Open Sans" panose="020B0606030504020204" pitchFamily="34" charset="0"/>
              </a:rPr>
              <a:t>i</a:t>
            </a:r>
            <a:r>
              <a:rPr lang="fr-FR" sz="2800" b="0" i="0" dirty="0">
                <a:solidFill>
                  <a:srgbClr val="333333"/>
                </a:solidFill>
                <a:effectLst/>
                <a:latin typeface="Open Sans" panose="020B0606030504020204" pitchFamily="34" charset="0"/>
              </a:rPr>
              <a:t>ls de ta servante, *</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moi, dont tu bris</a:t>
            </a:r>
            <a:r>
              <a:rPr lang="fr-FR" sz="2800" b="0" i="0" u="sng" dirty="0">
                <a:solidFill>
                  <a:srgbClr val="333333"/>
                </a:solidFill>
                <a:effectLst/>
                <a:latin typeface="Open Sans" panose="020B0606030504020204" pitchFamily="34" charset="0"/>
              </a:rPr>
              <a:t>a</a:t>
            </a:r>
            <a:r>
              <a:rPr lang="fr-FR" sz="2800" b="0" i="0" dirty="0">
                <a:solidFill>
                  <a:srgbClr val="333333"/>
                </a:solidFill>
                <a:effectLst/>
                <a:latin typeface="Open Sans" panose="020B0606030504020204" pitchFamily="34" charset="0"/>
              </a:rPr>
              <a:t>s les chaînes ?</a:t>
            </a:r>
            <a:br>
              <a:rPr lang="fr-FR" sz="2800" b="0" i="0" dirty="0">
                <a:solidFill>
                  <a:srgbClr val="333333"/>
                </a:solidFill>
                <a:effectLst/>
                <a:latin typeface="Open Sans" panose="020B0606030504020204" pitchFamily="34" charset="0"/>
              </a:rPr>
            </a:br>
            <a:r>
              <a:rPr lang="fr-FR" sz="900" b="0" i="0" dirty="0">
                <a:solidFill>
                  <a:srgbClr val="333333"/>
                </a:solidFill>
                <a:effectLst/>
                <a:latin typeface="Open Sans" panose="020B0606030504020204" pitchFamily="34" charset="0"/>
              </a:rPr>
              <a:t> </a:t>
            </a: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17</a:t>
            </a:r>
            <a:r>
              <a:rPr lang="fr-FR" sz="2800" b="0" i="0" dirty="0">
                <a:solidFill>
                  <a:srgbClr val="333333"/>
                </a:solidFill>
                <a:effectLst/>
                <a:latin typeface="Open Sans" panose="020B0606030504020204" pitchFamily="34" charset="0"/>
              </a:rPr>
              <a:t> Je t'offrirai le sacrif</a:t>
            </a:r>
            <a:r>
              <a:rPr lang="fr-FR" sz="2800" b="0" i="0" u="sng" dirty="0">
                <a:solidFill>
                  <a:srgbClr val="333333"/>
                </a:solidFill>
                <a:effectLst/>
                <a:latin typeface="Open Sans" panose="020B0606030504020204" pitchFamily="34" charset="0"/>
              </a:rPr>
              <a:t>i</a:t>
            </a:r>
            <a:r>
              <a:rPr lang="fr-FR" sz="2800" b="0" i="0" dirty="0">
                <a:solidFill>
                  <a:srgbClr val="333333"/>
                </a:solidFill>
                <a:effectLst/>
                <a:latin typeface="Open Sans" panose="020B0606030504020204" pitchFamily="34" charset="0"/>
              </a:rPr>
              <a:t>ce d'action de grâce,</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j'invoquerai le n</a:t>
            </a:r>
            <a:r>
              <a:rPr lang="fr-FR" sz="2800" b="0" i="0" u="sng" dirty="0">
                <a:solidFill>
                  <a:srgbClr val="333333"/>
                </a:solidFill>
                <a:effectLst/>
                <a:latin typeface="Open Sans" panose="020B0606030504020204" pitchFamily="34" charset="0"/>
              </a:rPr>
              <a:t>o</a:t>
            </a:r>
            <a:r>
              <a:rPr lang="fr-FR" sz="2800" b="0" i="0" dirty="0">
                <a:solidFill>
                  <a:srgbClr val="333333"/>
                </a:solidFill>
                <a:effectLst/>
                <a:latin typeface="Open Sans" panose="020B0606030504020204" pitchFamily="34" charset="0"/>
              </a:rPr>
              <a:t>m du Seigneur.</a:t>
            </a: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18</a:t>
            </a:r>
            <a:r>
              <a:rPr lang="fr-FR" sz="2800" b="0" i="0" dirty="0">
                <a:solidFill>
                  <a:srgbClr val="333333"/>
                </a:solidFill>
                <a:effectLst/>
                <a:latin typeface="Open Sans" panose="020B0606030504020204" pitchFamily="34" charset="0"/>
              </a:rPr>
              <a:t> Je tiendrai mes prom</a:t>
            </a:r>
            <a:r>
              <a:rPr lang="fr-FR" sz="2800" b="0" i="0" u="sng" dirty="0">
                <a:solidFill>
                  <a:srgbClr val="333333"/>
                </a:solidFill>
                <a:effectLst/>
                <a:latin typeface="Open Sans" panose="020B0606030504020204" pitchFamily="34" charset="0"/>
              </a:rPr>
              <a:t>e</a:t>
            </a:r>
            <a:r>
              <a:rPr lang="fr-FR" sz="2800" b="0" i="0" dirty="0">
                <a:solidFill>
                  <a:srgbClr val="333333"/>
                </a:solidFill>
                <a:effectLst/>
                <a:latin typeface="Open Sans" panose="020B0606030504020204" pitchFamily="34" charset="0"/>
              </a:rPr>
              <a:t>sses au Seigneur,</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oui, devant to</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t son peuple,</a:t>
            </a: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19</a:t>
            </a:r>
            <a:r>
              <a:rPr lang="fr-FR" sz="2800" b="0" i="0" dirty="0">
                <a:solidFill>
                  <a:srgbClr val="333333"/>
                </a:solidFill>
                <a:effectLst/>
                <a:latin typeface="Open Sans" panose="020B0606030504020204" pitchFamily="34" charset="0"/>
              </a:rPr>
              <a:t> à l'entrée de la mais</a:t>
            </a:r>
            <a:r>
              <a:rPr lang="fr-FR" sz="2800" b="0" i="0" u="sng" dirty="0">
                <a:solidFill>
                  <a:srgbClr val="333333"/>
                </a:solidFill>
                <a:effectLst/>
                <a:latin typeface="Open Sans" panose="020B0606030504020204" pitchFamily="34" charset="0"/>
              </a:rPr>
              <a:t>o</a:t>
            </a:r>
            <a:r>
              <a:rPr lang="fr-FR" sz="2800" b="0" i="0" dirty="0">
                <a:solidFill>
                  <a:srgbClr val="333333"/>
                </a:solidFill>
                <a:effectLst/>
                <a:latin typeface="Open Sans" panose="020B0606030504020204" pitchFamily="34" charset="0"/>
              </a:rPr>
              <a:t>n du Seigneur,</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au milie</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 de Jérusalem !</a:t>
            </a:r>
          </a:p>
          <a:p>
            <a:pPr algn="r">
              <a:spcAft>
                <a:spcPts val="750"/>
              </a:spcAft>
            </a:pPr>
            <a:r>
              <a:rPr lang="fr-FR" sz="2800" b="0" i="0" dirty="0">
                <a:solidFill>
                  <a:srgbClr val="333333"/>
                </a:solidFill>
                <a:effectLst/>
                <a:latin typeface="Open Sans" panose="020B0606030504020204" pitchFamily="34" charset="0"/>
              </a:rPr>
              <a:t>Gloire au Père…</a:t>
            </a:r>
            <a:endParaRPr lang="fr-FR" sz="2000" b="0" i="0" dirty="0">
              <a:solidFill>
                <a:srgbClr val="333333"/>
              </a:solidFill>
              <a:effectLst/>
              <a:latin typeface="Open Sans" panose="020B0606030504020204" pitchFamily="34" charset="0"/>
            </a:endParaRPr>
          </a:p>
        </p:txBody>
      </p:sp>
      <p:sp>
        <p:nvSpPr>
          <p:cNvPr id="2" name="ZoneTexte 1">
            <a:extLst>
              <a:ext uri="{FF2B5EF4-FFF2-40B4-BE49-F238E27FC236}">
                <a16:creationId xmlns:a16="http://schemas.microsoft.com/office/drawing/2014/main" id="{7529D76E-06D4-E706-7500-B6AB42F1B151}"/>
              </a:ext>
            </a:extLst>
          </p:cNvPr>
          <p:cNvSpPr txBox="1"/>
          <p:nvPr/>
        </p:nvSpPr>
        <p:spPr>
          <a:xfrm>
            <a:off x="355863" y="5585930"/>
            <a:ext cx="11480274" cy="1015663"/>
          </a:xfrm>
          <a:prstGeom prst="rect">
            <a:avLst/>
          </a:prstGeom>
          <a:noFill/>
        </p:spPr>
        <p:txBody>
          <a:bodyPr wrap="square">
            <a:spAutoFit/>
          </a:bodyPr>
          <a:lstStyle/>
          <a:p>
            <a:pPr algn="l">
              <a:spcBef>
                <a:spcPts val="1500"/>
              </a:spcBef>
              <a:spcAft>
                <a:spcPts val="375"/>
              </a:spcAft>
              <a:buNone/>
            </a:pPr>
            <a:r>
              <a:rPr lang="fr-FR" sz="2800" b="1" i="0" cap="all" dirty="0">
                <a:solidFill>
                  <a:srgbClr val="BF2329"/>
                </a:solidFill>
                <a:effectLst/>
                <a:latin typeface="Open Sans" panose="020B0606030504020204" pitchFamily="34" charset="0"/>
              </a:rPr>
              <a:t>Antienne </a:t>
            </a:r>
            <a:r>
              <a:rPr lang="fr-FR" sz="2800" b="0" i="0" dirty="0">
                <a:solidFill>
                  <a:srgbClr val="333333"/>
                </a:solidFill>
                <a:effectLst/>
                <a:latin typeface="Open Sans" panose="020B0606030504020204" pitchFamily="34" charset="0"/>
              </a:rPr>
              <a:t>J'ai prié pour toi, Simon, pour que ta foi ne défaille pas ! Quand tu seras revenu, affermis tes frères</a:t>
            </a:r>
            <a:r>
              <a:rPr lang="fr-FR" sz="3200" b="0" i="0" dirty="0">
                <a:solidFill>
                  <a:srgbClr val="333333"/>
                </a:solidFill>
                <a:effectLst/>
                <a:latin typeface="Open Sans" panose="020B0606030504020204" pitchFamily="34" charset="0"/>
              </a:rPr>
              <a:t>.</a:t>
            </a:r>
          </a:p>
        </p:txBody>
      </p:sp>
    </p:spTree>
    <p:extLst>
      <p:ext uri="{BB962C8B-B14F-4D97-AF65-F5344CB8AC3E}">
        <p14:creationId xmlns:p14="http://schemas.microsoft.com/office/powerpoint/2010/main" val="3803851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888C5-E4DF-029A-2B10-CDA2AB34F679}"/>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7A33CF9-AB40-3B30-8921-C01BCB09F9AF}"/>
              </a:ext>
            </a:extLst>
          </p:cNvPr>
          <p:cNvSpPr>
            <a:spLocks noGrp="1"/>
          </p:cNvSpPr>
          <p:nvPr>
            <p:ph type="ftr" sz="quarter" idx="11"/>
          </p:nvPr>
        </p:nvSpPr>
        <p:spPr/>
        <p:txBody>
          <a:bodyPr/>
          <a:lstStyle/>
          <a:p>
            <a:r>
              <a:rPr lang="fr-FR"/>
              <a:t>Assemblée diocésaine - Année Mission - 29 juin 2025</a:t>
            </a:r>
          </a:p>
        </p:txBody>
      </p:sp>
      <p:sp>
        <p:nvSpPr>
          <p:cNvPr id="5" name="Espace réservé du numéro de diapositive 4">
            <a:extLst>
              <a:ext uri="{FF2B5EF4-FFF2-40B4-BE49-F238E27FC236}">
                <a16:creationId xmlns:a16="http://schemas.microsoft.com/office/drawing/2014/main" id="{1232132C-F87A-01BF-0FC9-468222B2C737}"/>
              </a:ext>
            </a:extLst>
          </p:cNvPr>
          <p:cNvSpPr>
            <a:spLocks noGrp="1"/>
          </p:cNvSpPr>
          <p:nvPr>
            <p:ph type="sldNum" sz="quarter" idx="12"/>
          </p:nvPr>
        </p:nvSpPr>
        <p:spPr/>
        <p:txBody>
          <a:bodyPr/>
          <a:lstStyle/>
          <a:p>
            <a:fld id="{95BA01A1-3151-4566-AB50-66DC88D31EB6}" type="slidenum">
              <a:rPr lang="fr-FR" smtClean="0"/>
              <a:t>44</a:t>
            </a:fld>
            <a:endParaRPr lang="fr-FR"/>
          </a:p>
        </p:txBody>
      </p:sp>
      <p:sp>
        <p:nvSpPr>
          <p:cNvPr id="7" name="ZoneTexte 6">
            <a:extLst>
              <a:ext uri="{FF2B5EF4-FFF2-40B4-BE49-F238E27FC236}">
                <a16:creationId xmlns:a16="http://schemas.microsoft.com/office/drawing/2014/main" id="{565F05F9-C34F-CAFA-21C8-BF0C20D28EA1}"/>
              </a:ext>
            </a:extLst>
          </p:cNvPr>
          <p:cNvSpPr txBox="1"/>
          <p:nvPr/>
        </p:nvSpPr>
        <p:spPr>
          <a:xfrm>
            <a:off x="1137684" y="1525106"/>
            <a:ext cx="9792587" cy="4657685"/>
          </a:xfrm>
          <a:prstGeom prst="rect">
            <a:avLst/>
          </a:prstGeom>
          <a:noFill/>
        </p:spPr>
        <p:txBody>
          <a:bodyPr wrap="square">
            <a:spAutoFit/>
          </a:bodyPr>
          <a:lstStyle/>
          <a:p>
            <a:pPr algn="l">
              <a:spcBef>
                <a:spcPts val="1500"/>
              </a:spcBef>
              <a:spcAft>
                <a:spcPts val="375"/>
              </a:spcAft>
              <a:buNone/>
            </a:pPr>
            <a:r>
              <a:rPr lang="fr-FR" sz="2800" b="1" i="0" cap="all" dirty="0">
                <a:solidFill>
                  <a:srgbClr val="BF2329"/>
                </a:solidFill>
                <a:effectLst/>
                <a:latin typeface="Open Sans" panose="020B0606030504020204" pitchFamily="34" charset="0"/>
              </a:rPr>
              <a:t>Psaume : 125</a:t>
            </a:r>
          </a:p>
          <a:p>
            <a:pPr algn="l">
              <a:spcAft>
                <a:spcPts val="750"/>
              </a:spcAft>
              <a:buNone/>
            </a:pPr>
            <a:r>
              <a:rPr lang="fr-FR" sz="2800" b="1" i="0" dirty="0">
                <a:solidFill>
                  <a:srgbClr val="BF2329"/>
                </a:solidFill>
                <a:effectLst/>
                <a:latin typeface="Open Sans" panose="020B0606030504020204" pitchFamily="34" charset="0"/>
              </a:rPr>
              <a:t>1</a:t>
            </a:r>
            <a:r>
              <a:rPr lang="fr-FR" sz="2800" b="0" i="0" dirty="0">
                <a:solidFill>
                  <a:srgbClr val="333333"/>
                </a:solidFill>
                <a:effectLst/>
                <a:latin typeface="Open Sans" panose="020B0606030504020204" pitchFamily="34" charset="0"/>
              </a:rPr>
              <a:t> Quand le Seigneur ramena les capt</a:t>
            </a:r>
            <a:r>
              <a:rPr lang="fr-FR" sz="2800" b="0" i="0" u="sng" dirty="0">
                <a:solidFill>
                  <a:srgbClr val="333333"/>
                </a:solidFill>
                <a:effectLst/>
                <a:latin typeface="Open Sans" panose="020B0606030504020204" pitchFamily="34" charset="0"/>
              </a:rPr>
              <a:t>i</a:t>
            </a:r>
            <a:r>
              <a:rPr lang="fr-FR" sz="2800" b="0" i="0" dirty="0">
                <a:solidFill>
                  <a:srgbClr val="333333"/>
                </a:solidFill>
                <a:effectLst/>
                <a:latin typeface="Open Sans" panose="020B0606030504020204" pitchFamily="34" charset="0"/>
              </a:rPr>
              <a:t>fs à Sion,*</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nous éti</a:t>
            </a:r>
            <a:r>
              <a:rPr lang="fr-FR" sz="2800" b="0" i="0" u="sng" dirty="0">
                <a:solidFill>
                  <a:srgbClr val="333333"/>
                </a:solidFill>
                <a:effectLst/>
                <a:latin typeface="Open Sans" panose="020B0606030504020204" pitchFamily="34" charset="0"/>
              </a:rPr>
              <a:t>o</a:t>
            </a:r>
            <a:r>
              <a:rPr lang="fr-FR" sz="2800" b="0" i="0" dirty="0">
                <a:solidFill>
                  <a:srgbClr val="333333"/>
                </a:solidFill>
                <a:effectLst/>
                <a:latin typeface="Open Sans" panose="020B0606030504020204" pitchFamily="34" charset="0"/>
              </a:rPr>
              <a:t>ns comme en rêve !</a:t>
            </a:r>
          </a:p>
          <a:p>
            <a:pPr algn="l">
              <a:spcAft>
                <a:spcPts val="750"/>
              </a:spcAft>
              <a:buNone/>
            </a:pPr>
            <a:endParaRPr lang="fr-FR" sz="2800" b="0" i="0" dirty="0">
              <a:solidFill>
                <a:srgbClr val="333333"/>
              </a:solidFill>
              <a:effectLst/>
              <a:latin typeface="Open Sans" panose="020B0606030504020204" pitchFamily="34" charset="0"/>
            </a:endParaRPr>
          </a:p>
          <a:p>
            <a:pPr algn="l">
              <a:spcAft>
                <a:spcPts val="750"/>
              </a:spcAft>
            </a:pPr>
            <a:r>
              <a:rPr lang="fr-FR" sz="2800" b="1" i="0" dirty="0">
                <a:solidFill>
                  <a:srgbClr val="BF2329"/>
                </a:solidFill>
                <a:effectLst/>
                <a:latin typeface="Open Sans" panose="020B0606030504020204" pitchFamily="34" charset="0"/>
              </a:rPr>
              <a:t>2</a:t>
            </a:r>
            <a:r>
              <a:rPr lang="fr-FR" sz="2800" b="0" i="0" dirty="0">
                <a:solidFill>
                  <a:srgbClr val="333333"/>
                </a:solidFill>
                <a:effectLst/>
                <a:latin typeface="Open Sans" panose="020B0606030504020204" pitchFamily="34" charset="0"/>
              </a:rPr>
              <a:t> Alors notre bouche était pl</a:t>
            </a:r>
            <a:r>
              <a:rPr lang="fr-FR" sz="2800" b="0" i="0" u="sng" dirty="0">
                <a:solidFill>
                  <a:srgbClr val="333333"/>
                </a:solidFill>
                <a:effectLst/>
                <a:latin typeface="Open Sans" panose="020B0606030504020204" pitchFamily="34" charset="0"/>
              </a:rPr>
              <a:t>e</a:t>
            </a:r>
            <a:r>
              <a:rPr lang="fr-FR" sz="2800" b="0" i="0" dirty="0">
                <a:solidFill>
                  <a:srgbClr val="333333"/>
                </a:solidFill>
                <a:effectLst/>
                <a:latin typeface="Open Sans" panose="020B0606030504020204" pitchFamily="34" charset="0"/>
              </a:rPr>
              <a:t>ine de rires,</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nous poussi</a:t>
            </a:r>
            <a:r>
              <a:rPr lang="fr-FR" sz="2800" b="0" i="0" u="sng" dirty="0">
                <a:solidFill>
                  <a:srgbClr val="333333"/>
                </a:solidFill>
                <a:effectLst/>
                <a:latin typeface="Open Sans" panose="020B0606030504020204" pitchFamily="34" charset="0"/>
              </a:rPr>
              <a:t>o</a:t>
            </a:r>
            <a:r>
              <a:rPr lang="fr-FR" sz="2800" b="0" i="0" dirty="0">
                <a:solidFill>
                  <a:srgbClr val="333333"/>
                </a:solidFill>
                <a:effectLst/>
                <a:latin typeface="Open Sans" panose="020B0606030504020204" pitchFamily="34" charset="0"/>
              </a:rPr>
              <a:t>ns des cris de joie ; +</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alors on disait parm</a:t>
            </a:r>
            <a:r>
              <a:rPr lang="fr-FR" sz="2800" b="0" i="0" u="sng" dirty="0">
                <a:solidFill>
                  <a:srgbClr val="333333"/>
                </a:solidFill>
                <a:effectLst/>
                <a:latin typeface="Open Sans" panose="020B0606030504020204" pitchFamily="34" charset="0"/>
              </a:rPr>
              <a:t>i</a:t>
            </a:r>
            <a:r>
              <a:rPr lang="fr-FR" sz="2800" b="0" i="0" dirty="0">
                <a:solidFill>
                  <a:srgbClr val="333333"/>
                </a:solidFill>
                <a:effectLst/>
                <a:latin typeface="Open Sans" panose="020B0606030504020204" pitchFamily="34" charset="0"/>
              </a:rPr>
              <a:t> les nations :</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 Quelles merveilles fait pour e</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x le Seigneur ! » *</a:t>
            </a: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3</a:t>
            </a:r>
            <a:r>
              <a:rPr lang="fr-FR" sz="2800" b="0" i="0" dirty="0">
                <a:solidFill>
                  <a:srgbClr val="333333"/>
                </a:solidFill>
                <a:effectLst/>
                <a:latin typeface="Open Sans" panose="020B0606030504020204" pitchFamily="34" charset="0"/>
              </a:rPr>
              <a:t> Quelles merveilles le Seigne</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r fit pour nous :</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nous éti</a:t>
            </a:r>
            <a:r>
              <a:rPr lang="fr-FR" sz="2800" b="0" i="0" u="sng" dirty="0">
                <a:solidFill>
                  <a:srgbClr val="333333"/>
                </a:solidFill>
                <a:effectLst/>
                <a:latin typeface="Open Sans" panose="020B0606030504020204" pitchFamily="34" charset="0"/>
              </a:rPr>
              <a:t>o</a:t>
            </a:r>
            <a:r>
              <a:rPr lang="fr-FR" sz="2800" b="0" i="0" dirty="0">
                <a:solidFill>
                  <a:srgbClr val="333333"/>
                </a:solidFill>
                <a:effectLst/>
                <a:latin typeface="Open Sans" panose="020B0606030504020204" pitchFamily="34" charset="0"/>
              </a:rPr>
              <a:t>ns en grande fête !</a:t>
            </a:r>
          </a:p>
        </p:txBody>
      </p:sp>
      <p:sp>
        <p:nvSpPr>
          <p:cNvPr id="10" name="ZoneTexte 9">
            <a:extLst>
              <a:ext uri="{FF2B5EF4-FFF2-40B4-BE49-F238E27FC236}">
                <a16:creationId xmlns:a16="http://schemas.microsoft.com/office/drawing/2014/main" id="{B3122DB0-5EB7-0947-2581-5F38610DCA29}"/>
              </a:ext>
            </a:extLst>
          </p:cNvPr>
          <p:cNvSpPr txBox="1"/>
          <p:nvPr/>
        </p:nvSpPr>
        <p:spPr>
          <a:xfrm>
            <a:off x="190500" y="340353"/>
            <a:ext cx="11466963" cy="954107"/>
          </a:xfrm>
          <a:prstGeom prst="rect">
            <a:avLst/>
          </a:prstGeom>
          <a:noFill/>
        </p:spPr>
        <p:txBody>
          <a:bodyPr wrap="square">
            <a:spAutoFit/>
          </a:bodyPr>
          <a:lstStyle/>
          <a:p>
            <a:pPr algn="l">
              <a:spcBef>
                <a:spcPts val="1500"/>
              </a:spcBef>
              <a:spcAft>
                <a:spcPts val="375"/>
              </a:spcAft>
              <a:buNone/>
            </a:pPr>
            <a:r>
              <a:rPr lang="fr-FR" sz="2800" b="1" i="0" cap="all" dirty="0">
                <a:solidFill>
                  <a:srgbClr val="BF2329"/>
                </a:solidFill>
                <a:effectLst/>
                <a:latin typeface="Open Sans" panose="020B0606030504020204" pitchFamily="34" charset="0"/>
              </a:rPr>
              <a:t>Antienne </a:t>
            </a:r>
            <a:r>
              <a:rPr lang="fr-FR" sz="2800" b="0" i="0" dirty="0">
                <a:solidFill>
                  <a:srgbClr val="333333"/>
                </a:solidFill>
                <a:effectLst/>
                <a:latin typeface="Open Sans" panose="020B0606030504020204" pitchFamily="34" charset="0"/>
              </a:rPr>
              <a:t>Je me glorifierai de ma faiblesse, afin qu'habite en moi la puissance du Christ.</a:t>
            </a:r>
          </a:p>
        </p:txBody>
      </p:sp>
    </p:spTree>
    <p:extLst>
      <p:ext uri="{BB962C8B-B14F-4D97-AF65-F5344CB8AC3E}">
        <p14:creationId xmlns:p14="http://schemas.microsoft.com/office/powerpoint/2010/main" val="2526391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78F01D1A-8349-5F6F-43F5-3E5A13267107}"/>
              </a:ext>
            </a:extLst>
          </p:cNvPr>
          <p:cNvSpPr>
            <a:spLocks noGrp="1"/>
          </p:cNvSpPr>
          <p:nvPr>
            <p:ph type="ftr" sz="quarter" idx="11"/>
          </p:nvPr>
        </p:nvSpPr>
        <p:spPr/>
        <p:txBody>
          <a:bodyPr/>
          <a:lstStyle/>
          <a:p>
            <a:r>
              <a:rPr lang="fr-FR"/>
              <a:t>Assemblée diocésaine - Année Mission - 29 juin 2025</a:t>
            </a:r>
          </a:p>
        </p:txBody>
      </p:sp>
      <p:sp>
        <p:nvSpPr>
          <p:cNvPr id="5" name="Espace réservé du numéro de diapositive 4">
            <a:extLst>
              <a:ext uri="{FF2B5EF4-FFF2-40B4-BE49-F238E27FC236}">
                <a16:creationId xmlns:a16="http://schemas.microsoft.com/office/drawing/2014/main" id="{7FE7E224-C125-43AD-D0B9-49E3209AA790}"/>
              </a:ext>
            </a:extLst>
          </p:cNvPr>
          <p:cNvSpPr>
            <a:spLocks noGrp="1"/>
          </p:cNvSpPr>
          <p:nvPr>
            <p:ph type="sldNum" sz="quarter" idx="12"/>
          </p:nvPr>
        </p:nvSpPr>
        <p:spPr/>
        <p:txBody>
          <a:bodyPr/>
          <a:lstStyle/>
          <a:p>
            <a:fld id="{95BA01A1-3151-4566-AB50-66DC88D31EB6}" type="slidenum">
              <a:rPr lang="fr-FR" smtClean="0"/>
              <a:t>45</a:t>
            </a:fld>
            <a:endParaRPr lang="fr-FR"/>
          </a:p>
        </p:txBody>
      </p:sp>
      <p:sp>
        <p:nvSpPr>
          <p:cNvPr id="8" name="ZoneTexte 7">
            <a:extLst>
              <a:ext uri="{FF2B5EF4-FFF2-40B4-BE49-F238E27FC236}">
                <a16:creationId xmlns:a16="http://schemas.microsoft.com/office/drawing/2014/main" id="{5F9F2452-C91E-CF3D-EEBF-893831AB7750}"/>
              </a:ext>
            </a:extLst>
          </p:cNvPr>
          <p:cNvSpPr txBox="1"/>
          <p:nvPr/>
        </p:nvSpPr>
        <p:spPr>
          <a:xfrm>
            <a:off x="2792853" y="224657"/>
            <a:ext cx="7403769" cy="4644861"/>
          </a:xfrm>
          <a:prstGeom prst="rect">
            <a:avLst/>
          </a:prstGeom>
          <a:noFill/>
        </p:spPr>
        <p:txBody>
          <a:bodyPr wrap="square">
            <a:spAutoFit/>
          </a:bodyPr>
          <a:lstStyle/>
          <a:p>
            <a:pPr algn="l">
              <a:spcBef>
                <a:spcPts val="1500"/>
              </a:spcBef>
              <a:spcAft>
                <a:spcPts val="375"/>
              </a:spcAft>
              <a:buNone/>
            </a:pPr>
            <a:r>
              <a:rPr lang="fr-FR" sz="2800" b="1" i="0" dirty="0">
                <a:solidFill>
                  <a:srgbClr val="BF2329"/>
                </a:solidFill>
                <a:effectLst/>
                <a:latin typeface="Open Sans" panose="020B0606030504020204" pitchFamily="34" charset="0"/>
              </a:rPr>
              <a:t>4</a:t>
            </a:r>
            <a:r>
              <a:rPr lang="fr-FR" sz="2800" b="0" i="0" dirty="0">
                <a:solidFill>
                  <a:srgbClr val="333333"/>
                </a:solidFill>
                <a:effectLst/>
                <a:latin typeface="Open Sans" panose="020B0606030504020204" pitchFamily="34" charset="0"/>
              </a:rPr>
              <a:t> Ramène, Seigne</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r, nos captifs,</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comme les torr</a:t>
            </a:r>
            <a:r>
              <a:rPr lang="fr-FR" sz="2800" b="0" i="0" u="sng" dirty="0">
                <a:solidFill>
                  <a:srgbClr val="333333"/>
                </a:solidFill>
                <a:effectLst/>
                <a:latin typeface="Open Sans" panose="020B0606030504020204" pitchFamily="34" charset="0"/>
              </a:rPr>
              <a:t>e</a:t>
            </a:r>
            <a:r>
              <a:rPr lang="fr-FR" sz="2800" b="0" i="0" dirty="0">
                <a:solidFill>
                  <a:srgbClr val="333333"/>
                </a:solidFill>
                <a:effectLst/>
                <a:latin typeface="Open Sans" panose="020B0606030504020204" pitchFamily="34" charset="0"/>
              </a:rPr>
              <a:t>nts au désert.</a:t>
            </a:r>
            <a:br>
              <a:rPr lang="fr-FR" sz="2800" b="0" i="0" dirty="0">
                <a:solidFill>
                  <a:srgbClr val="333333"/>
                </a:solidFill>
                <a:effectLst/>
                <a:latin typeface="Open Sans" panose="020B0606030504020204" pitchFamily="34" charset="0"/>
              </a:rPr>
            </a:b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5</a:t>
            </a:r>
            <a:r>
              <a:rPr lang="fr-FR" sz="2800" b="0" i="0" dirty="0">
                <a:solidFill>
                  <a:srgbClr val="333333"/>
                </a:solidFill>
                <a:effectLst/>
                <a:latin typeface="Open Sans" panose="020B0606030504020204" pitchFamily="34" charset="0"/>
              </a:rPr>
              <a:t> Qui s</a:t>
            </a:r>
            <a:r>
              <a:rPr lang="fr-FR" sz="2800" b="0" i="0" u="sng" dirty="0">
                <a:solidFill>
                  <a:srgbClr val="333333"/>
                </a:solidFill>
                <a:effectLst/>
                <a:latin typeface="Open Sans" panose="020B0606030504020204" pitchFamily="34" charset="0"/>
              </a:rPr>
              <a:t>è</a:t>
            </a:r>
            <a:r>
              <a:rPr lang="fr-FR" sz="2800" b="0" i="0" dirty="0">
                <a:solidFill>
                  <a:srgbClr val="333333"/>
                </a:solidFill>
                <a:effectLst/>
                <a:latin typeface="Open Sans" panose="020B0606030504020204" pitchFamily="34" charset="0"/>
              </a:rPr>
              <a:t>me dans les larmes</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moiss</a:t>
            </a:r>
            <a:r>
              <a:rPr lang="fr-FR" sz="2800" b="0" i="0" u="sng" dirty="0">
                <a:solidFill>
                  <a:srgbClr val="333333"/>
                </a:solidFill>
                <a:effectLst/>
                <a:latin typeface="Open Sans" panose="020B0606030504020204" pitchFamily="34" charset="0"/>
              </a:rPr>
              <a:t>o</a:t>
            </a:r>
            <a:r>
              <a:rPr lang="fr-FR" sz="2800" b="0" i="0" dirty="0">
                <a:solidFill>
                  <a:srgbClr val="333333"/>
                </a:solidFill>
                <a:effectLst/>
                <a:latin typeface="Open Sans" panose="020B0606030504020204" pitchFamily="34" charset="0"/>
              </a:rPr>
              <a:t>nne dans la joie : +</a:t>
            </a: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6</a:t>
            </a:r>
            <a:r>
              <a:rPr lang="fr-FR" sz="2800" b="0" i="0" dirty="0">
                <a:solidFill>
                  <a:srgbClr val="333333"/>
                </a:solidFill>
                <a:effectLst/>
                <a:latin typeface="Open Sans" panose="020B0606030504020204" pitchFamily="34" charset="0"/>
              </a:rPr>
              <a:t> il s’en va, il s’en v</a:t>
            </a:r>
            <a:r>
              <a:rPr lang="fr-FR" sz="2800" b="0" i="0" u="sng" dirty="0">
                <a:solidFill>
                  <a:srgbClr val="333333"/>
                </a:solidFill>
                <a:effectLst/>
                <a:latin typeface="Open Sans" panose="020B0606030504020204" pitchFamily="34" charset="0"/>
              </a:rPr>
              <a:t>a</a:t>
            </a:r>
            <a:r>
              <a:rPr lang="fr-FR" sz="2800" b="0" i="0" dirty="0">
                <a:solidFill>
                  <a:srgbClr val="333333"/>
                </a:solidFill>
                <a:effectLst/>
                <a:latin typeface="Open Sans" panose="020B0606030504020204" pitchFamily="34" charset="0"/>
              </a:rPr>
              <a:t> en pleurant,</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il j</a:t>
            </a:r>
            <a:r>
              <a:rPr lang="fr-FR" sz="2800" b="0" i="0" u="sng" dirty="0">
                <a:solidFill>
                  <a:srgbClr val="333333"/>
                </a:solidFill>
                <a:effectLst/>
                <a:latin typeface="Open Sans" panose="020B0606030504020204" pitchFamily="34" charset="0"/>
              </a:rPr>
              <a:t>e</a:t>
            </a:r>
            <a:r>
              <a:rPr lang="fr-FR" sz="2800" b="0" i="0" dirty="0">
                <a:solidFill>
                  <a:srgbClr val="333333"/>
                </a:solidFill>
                <a:effectLst/>
                <a:latin typeface="Open Sans" panose="020B0606030504020204" pitchFamily="34" charset="0"/>
              </a:rPr>
              <a:t>tte la semence ; *</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il s’en vient, il s’en vi</a:t>
            </a:r>
            <a:r>
              <a:rPr lang="fr-FR" sz="2800" b="0" i="0" u="sng" dirty="0">
                <a:solidFill>
                  <a:srgbClr val="333333"/>
                </a:solidFill>
                <a:effectLst/>
                <a:latin typeface="Open Sans" panose="020B0606030504020204" pitchFamily="34" charset="0"/>
              </a:rPr>
              <a:t>e</a:t>
            </a:r>
            <a:r>
              <a:rPr lang="fr-FR" sz="2800" b="0" i="0" dirty="0">
                <a:solidFill>
                  <a:srgbClr val="333333"/>
                </a:solidFill>
                <a:effectLst/>
                <a:latin typeface="Open Sans" panose="020B0606030504020204" pitchFamily="34" charset="0"/>
              </a:rPr>
              <a:t>nt dans la joie,</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il rapp</a:t>
            </a:r>
            <a:r>
              <a:rPr lang="fr-FR" sz="2800" b="0" i="0" u="sng" dirty="0">
                <a:solidFill>
                  <a:srgbClr val="333333"/>
                </a:solidFill>
                <a:effectLst/>
                <a:latin typeface="Open Sans" panose="020B0606030504020204" pitchFamily="34" charset="0"/>
              </a:rPr>
              <a:t>o</a:t>
            </a:r>
            <a:r>
              <a:rPr lang="fr-FR" sz="2800" b="0" i="0" dirty="0">
                <a:solidFill>
                  <a:srgbClr val="333333"/>
                </a:solidFill>
                <a:effectLst/>
                <a:latin typeface="Open Sans" panose="020B0606030504020204" pitchFamily="34" charset="0"/>
              </a:rPr>
              <a:t>rte les gerbes.</a:t>
            </a:r>
          </a:p>
          <a:p>
            <a:pPr algn="r">
              <a:spcBef>
                <a:spcPts val="1500"/>
              </a:spcBef>
              <a:spcAft>
                <a:spcPts val="375"/>
              </a:spcAft>
              <a:buNone/>
            </a:pPr>
            <a:r>
              <a:rPr lang="fr-FR" sz="2800" dirty="0">
                <a:solidFill>
                  <a:srgbClr val="333333"/>
                </a:solidFill>
                <a:latin typeface="Open Sans" panose="020B0606030504020204" pitchFamily="34" charset="0"/>
              </a:rPr>
              <a:t>Gloire au Père….</a:t>
            </a:r>
          </a:p>
        </p:txBody>
      </p:sp>
      <p:sp>
        <p:nvSpPr>
          <p:cNvPr id="2" name="ZoneTexte 1">
            <a:extLst>
              <a:ext uri="{FF2B5EF4-FFF2-40B4-BE49-F238E27FC236}">
                <a16:creationId xmlns:a16="http://schemas.microsoft.com/office/drawing/2014/main" id="{CA5F2B86-65D8-FBFA-77B0-35A61677BFA6}"/>
              </a:ext>
            </a:extLst>
          </p:cNvPr>
          <p:cNvSpPr txBox="1"/>
          <p:nvPr/>
        </p:nvSpPr>
        <p:spPr>
          <a:xfrm>
            <a:off x="436982" y="5049810"/>
            <a:ext cx="11466963" cy="954107"/>
          </a:xfrm>
          <a:prstGeom prst="rect">
            <a:avLst/>
          </a:prstGeom>
          <a:noFill/>
        </p:spPr>
        <p:txBody>
          <a:bodyPr wrap="square">
            <a:spAutoFit/>
          </a:bodyPr>
          <a:lstStyle/>
          <a:p>
            <a:pPr algn="l">
              <a:spcBef>
                <a:spcPts val="1500"/>
              </a:spcBef>
              <a:spcAft>
                <a:spcPts val="375"/>
              </a:spcAft>
              <a:buNone/>
            </a:pPr>
            <a:r>
              <a:rPr lang="fr-FR" sz="2800" b="1" i="0" cap="all" dirty="0">
                <a:solidFill>
                  <a:srgbClr val="BF2329"/>
                </a:solidFill>
                <a:effectLst/>
                <a:latin typeface="Open Sans" panose="020B0606030504020204" pitchFamily="34" charset="0"/>
              </a:rPr>
              <a:t>Antienne </a:t>
            </a:r>
            <a:r>
              <a:rPr lang="fr-FR" sz="2800" b="0" i="0" dirty="0">
                <a:solidFill>
                  <a:srgbClr val="333333"/>
                </a:solidFill>
                <a:effectLst/>
                <a:latin typeface="Open Sans" panose="020B0606030504020204" pitchFamily="34" charset="0"/>
              </a:rPr>
              <a:t>Je me glorifierai de ma faiblesse, afin qu'habite en moi la puissance du Christ.</a:t>
            </a:r>
          </a:p>
        </p:txBody>
      </p:sp>
    </p:spTree>
    <p:extLst>
      <p:ext uri="{BB962C8B-B14F-4D97-AF65-F5344CB8AC3E}">
        <p14:creationId xmlns:p14="http://schemas.microsoft.com/office/powerpoint/2010/main" val="1101369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6C41155-A02A-6CF3-2F99-9A71B47B438A}"/>
              </a:ext>
            </a:extLst>
          </p:cNvPr>
          <p:cNvSpPr>
            <a:spLocks noGrp="1"/>
          </p:cNvSpPr>
          <p:nvPr>
            <p:ph type="ftr" sz="quarter" idx="11"/>
          </p:nvPr>
        </p:nvSpPr>
        <p:spPr>
          <a:xfrm rot="16200000">
            <a:off x="-1816490" y="3714158"/>
            <a:ext cx="4114800" cy="365125"/>
          </a:xfrm>
        </p:spPr>
        <p:txBody>
          <a:bodyPr/>
          <a:lstStyle/>
          <a:p>
            <a:r>
              <a:rPr lang="fr-FR" dirty="0"/>
              <a:t>Assemblée diocésaine - Année Mission - 29 juin 2025</a:t>
            </a:r>
          </a:p>
        </p:txBody>
      </p:sp>
      <p:sp>
        <p:nvSpPr>
          <p:cNvPr id="5" name="Espace réservé du numéro de diapositive 4">
            <a:extLst>
              <a:ext uri="{FF2B5EF4-FFF2-40B4-BE49-F238E27FC236}">
                <a16:creationId xmlns:a16="http://schemas.microsoft.com/office/drawing/2014/main" id="{3158D0E4-C237-2B6C-FE06-94969E98BE11}"/>
              </a:ext>
            </a:extLst>
          </p:cNvPr>
          <p:cNvSpPr>
            <a:spLocks noGrp="1"/>
          </p:cNvSpPr>
          <p:nvPr>
            <p:ph type="sldNum" sz="quarter" idx="12"/>
          </p:nvPr>
        </p:nvSpPr>
        <p:spPr/>
        <p:txBody>
          <a:bodyPr/>
          <a:lstStyle/>
          <a:p>
            <a:fld id="{95BA01A1-3151-4566-AB50-66DC88D31EB6}" type="slidenum">
              <a:rPr lang="fr-FR" smtClean="0"/>
              <a:t>46</a:t>
            </a:fld>
            <a:endParaRPr lang="fr-FR"/>
          </a:p>
        </p:txBody>
      </p:sp>
      <p:sp>
        <p:nvSpPr>
          <p:cNvPr id="7" name="ZoneTexte 6">
            <a:extLst>
              <a:ext uri="{FF2B5EF4-FFF2-40B4-BE49-F238E27FC236}">
                <a16:creationId xmlns:a16="http://schemas.microsoft.com/office/drawing/2014/main" id="{243F6F19-7FBE-815E-96A2-3CFA2B2A1B40}"/>
              </a:ext>
            </a:extLst>
          </p:cNvPr>
          <p:cNvSpPr txBox="1"/>
          <p:nvPr/>
        </p:nvSpPr>
        <p:spPr>
          <a:xfrm>
            <a:off x="2323365" y="1286192"/>
            <a:ext cx="8466055" cy="5252720"/>
          </a:xfrm>
          <a:prstGeom prst="rect">
            <a:avLst/>
          </a:prstGeom>
          <a:noFill/>
        </p:spPr>
        <p:txBody>
          <a:bodyPr wrap="square">
            <a:spAutoFit/>
          </a:bodyPr>
          <a:lstStyle/>
          <a:p>
            <a:pPr algn="l">
              <a:spcBef>
                <a:spcPts val="1500"/>
              </a:spcBef>
              <a:spcAft>
                <a:spcPts val="375"/>
              </a:spcAft>
              <a:buNone/>
            </a:pPr>
            <a:r>
              <a:rPr lang="fr-FR" sz="2400" b="1" i="0" cap="all" dirty="0">
                <a:solidFill>
                  <a:srgbClr val="BF2329"/>
                </a:solidFill>
                <a:effectLst/>
                <a:latin typeface="Open Sans" panose="020B0606030504020204" pitchFamily="34" charset="0"/>
              </a:rPr>
              <a:t>CANTIQUE (Ep 1).</a:t>
            </a:r>
          </a:p>
          <a:p>
            <a:pPr algn="l">
              <a:spcAft>
                <a:spcPts val="750"/>
              </a:spcAft>
            </a:pPr>
            <a:r>
              <a:rPr lang="fr-FR" sz="2800" b="1" i="0" dirty="0">
                <a:solidFill>
                  <a:srgbClr val="BF2329"/>
                </a:solidFill>
                <a:effectLst/>
                <a:latin typeface="Open Sans" panose="020B0606030504020204" pitchFamily="34" charset="0"/>
              </a:rPr>
              <a:t>3</a:t>
            </a:r>
            <a:r>
              <a:rPr lang="fr-FR" sz="2800" b="0" i="0" dirty="0">
                <a:solidFill>
                  <a:srgbClr val="333333"/>
                </a:solidFill>
                <a:effectLst/>
                <a:latin typeface="Open Sans" panose="020B0606030504020204" pitchFamily="34" charset="0"/>
              </a:rPr>
              <a:t> Qu'il soit béni, le Die</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 et Père</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de notre Seigneur, Jés</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s, le Christ !</a:t>
            </a:r>
            <a:br>
              <a:rPr lang="fr-FR" sz="2800" b="0" i="0" dirty="0">
                <a:solidFill>
                  <a:srgbClr val="333333"/>
                </a:solidFill>
                <a:effectLst/>
                <a:latin typeface="Open Sans" panose="020B0606030504020204" pitchFamily="34" charset="0"/>
              </a:rPr>
            </a:b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Il nous a bénis et comblés</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des bénédicti</a:t>
            </a:r>
            <a:r>
              <a:rPr lang="fr-FR" sz="2800" b="0" i="0" u="sng" dirty="0">
                <a:solidFill>
                  <a:srgbClr val="333333"/>
                </a:solidFill>
                <a:effectLst/>
                <a:latin typeface="Open Sans" panose="020B0606030504020204" pitchFamily="34" charset="0"/>
              </a:rPr>
              <a:t>o</a:t>
            </a:r>
            <a:r>
              <a:rPr lang="fr-FR" sz="2800" b="0" i="0" dirty="0">
                <a:solidFill>
                  <a:srgbClr val="333333"/>
                </a:solidFill>
                <a:effectLst/>
                <a:latin typeface="Open Sans" panose="020B0606030504020204" pitchFamily="34" charset="0"/>
              </a:rPr>
              <a:t>ns de l'Esprit, *</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au ci</a:t>
            </a:r>
            <a:r>
              <a:rPr lang="fr-FR" sz="2800" b="0" i="0" u="sng" dirty="0">
                <a:solidFill>
                  <a:srgbClr val="333333"/>
                </a:solidFill>
                <a:effectLst/>
                <a:latin typeface="Open Sans" panose="020B0606030504020204" pitchFamily="34" charset="0"/>
              </a:rPr>
              <a:t>e</a:t>
            </a:r>
            <a:r>
              <a:rPr lang="fr-FR" sz="2800" b="0" i="0" dirty="0">
                <a:solidFill>
                  <a:srgbClr val="333333"/>
                </a:solidFill>
                <a:effectLst/>
                <a:latin typeface="Open Sans" panose="020B0606030504020204" pitchFamily="34" charset="0"/>
              </a:rPr>
              <a:t>l, dans le Christ.</a:t>
            </a:r>
            <a:br>
              <a:rPr lang="fr-FR" sz="2800" b="0" i="0" dirty="0">
                <a:solidFill>
                  <a:srgbClr val="333333"/>
                </a:solidFill>
                <a:effectLst/>
                <a:latin typeface="Open Sans" panose="020B0606030504020204" pitchFamily="34" charset="0"/>
              </a:rPr>
            </a:b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4</a:t>
            </a:r>
            <a:r>
              <a:rPr lang="fr-FR" sz="2800" b="0" i="0" dirty="0">
                <a:solidFill>
                  <a:srgbClr val="333333"/>
                </a:solidFill>
                <a:effectLst/>
                <a:latin typeface="Open Sans" panose="020B0606030504020204" pitchFamily="34" charset="0"/>
              </a:rPr>
              <a:t> Il nous a choisis, dans le Christ,</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avant que le m</a:t>
            </a:r>
            <a:r>
              <a:rPr lang="fr-FR" sz="2800" b="0" i="0" u="sng" dirty="0">
                <a:solidFill>
                  <a:srgbClr val="333333"/>
                </a:solidFill>
                <a:effectLst/>
                <a:latin typeface="Open Sans" panose="020B0606030504020204" pitchFamily="34" charset="0"/>
              </a:rPr>
              <a:t>o</a:t>
            </a:r>
            <a:r>
              <a:rPr lang="fr-FR" sz="2800" b="0" i="0" dirty="0">
                <a:solidFill>
                  <a:srgbClr val="333333"/>
                </a:solidFill>
                <a:effectLst/>
                <a:latin typeface="Open Sans" panose="020B0606030504020204" pitchFamily="34" charset="0"/>
              </a:rPr>
              <a:t>nde fût créé, *</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pour être saints et sans péchés devant sa face</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gr</a:t>
            </a:r>
            <a:r>
              <a:rPr lang="fr-FR" sz="2800" b="0" i="0" u="sng" dirty="0">
                <a:solidFill>
                  <a:srgbClr val="333333"/>
                </a:solidFill>
                <a:effectLst/>
                <a:latin typeface="Open Sans" panose="020B0606030504020204" pitchFamily="34" charset="0"/>
              </a:rPr>
              <a:t>â</a:t>
            </a:r>
            <a:r>
              <a:rPr lang="fr-FR" sz="2800" b="0" i="0" dirty="0">
                <a:solidFill>
                  <a:srgbClr val="333333"/>
                </a:solidFill>
                <a:effectLst/>
                <a:latin typeface="Open Sans" panose="020B0606030504020204" pitchFamily="34" charset="0"/>
              </a:rPr>
              <a:t>ce à son amour.</a:t>
            </a:r>
          </a:p>
        </p:txBody>
      </p:sp>
      <p:sp>
        <p:nvSpPr>
          <p:cNvPr id="10" name="ZoneTexte 9">
            <a:extLst>
              <a:ext uri="{FF2B5EF4-FFF2-40B4-BE49-F238E27FC236}">
                <a16:creationId xmlns:a16="http://schemas.microsoft.com/office/drawing/2014/main" id="{FD75D8BC-A550-9363-4A87-BBD655A89003}"/>
              </a:ext>
            </a:extLst>
          </p:cNvPr>
          <p:cNvSpPr txBox="1"/>
          <p:nvPr/>
        </p:nvSpPr>
        <p:spPr>
          <a:xfrm>
            <a:off x="349436" y="136525"/>
            <a:ext cx="11649403" cy="954107"/>
          </a:xfrm>
          <a:prstGeom prst="rect">
            <a:avLst/>
          </a:prstGeom>
          <a:noFill/>
        </p:spPr>
        <p:txBody>
          <a:bodyPr wrap="square">
            <a:spAutoFit/>
          </a:bodyPr>
          <a:lstStyle/>
          <a:p>
            <a:pPr algn="l">
              <a:spcBef>
                <a:spcPts val="1500"/>
              </a:spcBef>
              <a:spcAft>
                <a:spcPts val="375"/>
              </a:spcAft>
              <a:buNone/>
            </a:pPr>
            <a:r>
              <a:rPr lang="fr-FR" sz="2800" b="1" i="0" cap="all" dirty="0">
                <a:solidFill>
                  <a:srgbClr val="BF2329"/>
                </a:solidFill>
                <a:effectLst/>
                <a:latin typeface="Open Sans" panose="020B0606030504020204" pitchFamily="34" charset="0"/>
              </a:rPr>
              <a:t>Antienne</a:t>
            </a:r>
            <a:r>
              <a:rPr lang="fr-FR" sz="2000" b="1" i="0" cap="all" dirty="0">
                <a:solidFill>
                  <a:srgbClr val="BF2329"/>
                </a:solidFill>
                <a:effectLst/>
                <a:latin typeface="Open Sans" panose="020B0606030504020204" pitchFamily="34" charset="0"/>
              </a:rPr>
              <a:t> </a:t>
            </a:r>
            <a:r>
              <a:rPr lang="fr-FR" sz="2800" b="0" i="0" dirty="0">
                <a:solidFill>
                  <a:srgbClr val="333333"/>
                </a:solidFill>
                <a:effectLst/>
                <a:latin typeface="Open Sans" panose="020B0606030504020204" pitchFamily="34" charset="0"/>
              </a:rPr>
              <a:t>Pasteur du troupeau et chef des Apôtres, tu détiens les clés du Royaume des cieux.</a:t>
            </a:r>
          </a:p>
        </p:txBody>
      </p:sp>
    </p:spTree>
    <p:extLst>
      <p:ext uri="{BB962C8B-B14F-4D97-AF65-F5344CB8AC3E}">
        <p14:creationId xmlns:p14="http://schemas.microsoft.com/office/powerpoint/2010/main" val="24923753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0F67C-6E9F-E3B6-6717-5DECCFDC9F15}"/>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5B78414C-7969-32C9-5E84-88ECE65E0F38}"/>
              </a:ext>
            </a:extLst>
          </p:cNvPr>
          <p:cNvSpPr>
            <a:spLocks noGrp="1"/>
          </p:cNvSpPr>
          <p:nvPr>
            <p:ph type="ftr" sz="quarter" idx="11"/>
          </p:nvPr>
        </p:nvSpPr>
        <p:spPr>
          <a:xfrm>
            <a:off x="3740280" y="6356349"/>
            <a:ext cx="4114800" cy="365125"/>
          </a:xfrm>
        </p:spPr>
        <p:txBody>
          <a:bodyPr/>
          <a:lstStyle/>
          <a:p>
            <a:r>
              <a:rPr lang="fr-FR" dirty="0"/>
              <a:t>Assemblée diocésaine - Année Mission - 29 juin 2025</a:t>
            </a:r>
          </a:p>
        </p:txBody>
      </p:sp>
      <p:sp>
        <p:nvSpPr>
          <p:cNvPr id="5" name="Espace réservé du numéro de diapositive 4">
            <a:extLst>
              <a:ext uri="{FF2B5EF4-FFF2-40B4-BE49-F238E27FC236}">
                <a16:creationId xmlns:a16="http://schemas.microsoft.com/office/drawing/2014/main" id="{2D48FE99-82AC-F7B2-D69C-1CC5D02ADC68}"/>
              </a:ext>
            </a:extLst>
          </p:cNvPr>
          <p:cNvSpPr>
            <a:spLocks noGrp="1"/>
          </p:cNvSpPr>
          <p:nvPr>
            <p:ph type="sldNum" sz="quarter" idx="12"/>
          </p:nvPr>
        </p:nvSpPr>
        <p:spPr/>
        <p:txBody>
          <a:bodyPr/>
          <a:lstStyle/>
          <a:p>
            <a:fld id="{95BA01A1-3151-4566-AB50-66DC88D31EB6}" type="slidenum">
              <a:rPr lang="fr-FR" smtClean="0"/>
              <a:t>47</a:t>
            </a:fld>
            <a:endParaRPr lang="fr-FR"/>
          </a:p>
        </p:txBody>
      </p:sp>
      <p:sp>
        <p:nvSpPr>
          <p:cNvPr id="7" name="ZoneTexte 6">
            <a:extLst>
              <a:ext uri="{FF2B5EF4-FFF2-40B4-BE49-F238E27FC236}">
                <a16:creationId xmlns:a16="http://schemas.microsoft.com/office/drawing/2014/main" id="{E60AB69B-7600-D515-2C86-3681CCD88C02}"/>
              </a:ext>
            </a:extLst>
          </p:cNvPr>
          <p:cNvSpPr txBox="1"/>
          <p:nvPr/>
        </p:nvSpPr>
        <p:spPr>
          <a:xfrm>
            <a:off x="2984204" y="659219"/>
            <a:ext cx="6787116" cy="5075748"/>
          </a:xfrm>
          <a:prstGeom prst="rect">
            <a:avLst/>
          </a:prstGeom>
          <a:noFill/>
        </p:spPr>
        <p:txBody>
          <a:bodyPr wrap="square">
            <a:spAutoFit/>
          </a:bodyPr>
          <a:lstStyle/>
          <a:p>
            <a:pPr algn="l">
              <a:spcBef>
                <a:spcPts val="1500"/>
              </a:spcBef>
              <a:spcAft>
                <a:spcPts val="375"/>
              </a:spcAft>
              <a:buNone/>
            </a:pPr>
            <a:r>
              <a:rPr lang="fr-FR" sz="2800" b="1" i="0" dirty="0">
                <a:solidFill>
                  <a:srgbClr val="BF2329"/>
                </a:solidFill>
                <a:effectLst/>
                <a:latin typeface="Open Sans" panose="020B0606030504020204" pitchFamily="34" charset="0"/>
              </a:rPr>
              <a:t>5</a:t>
            </a:r>
            <a:r>
              <a:rPr lang="fr-FR" sz="2800" b="0" i="0" dirty="0">
                <a:solidFill>
                  <a:srgbClr val="333333"/>
                </a:solidFill>
                <a:effectLst/>
                <a:latin typeface="Open Sans" panose="020B0606030504020204" pitchFamily="34" charset="0"/>
              </a:rPr>
              <a:t> Il nous a prédestinés</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à être, pour lui, des f</a:t>
            </a:r>
            <a:r>
              <a:rPr lang="fr-FR" sz="2800" b="0" i="0" u="sng" dirty="0">
                <a:solidFill>
                  <a:srgbClr val="333333"/>
                </a:solidFill>
                <a:effectLst/>
                <a:latin typeface="Open Sans" panose="020B0606030504020204" pitchFamily="34" charset="0"/>
              </a:rPr>
              <a:t>i</a:t>
            </a:r>
            <a:r>
              <a:rPr lang="fr-FR" sz="2800" b="0" i="0" dirty="0">
                <a:solidFill>
                  <a:srgbClr val="333333"/>
                </a:solidFill>
                <a:effectLst/>
                <a:latin typeface="Open Sans" panose="020B0606030504020204" pitchFamily="34" charset="0"/>
              </a:rPr>
              <a:t>ls adoptifs *</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par Jés</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s, le Christ.</a:t>
            </a:r>
          </a:p>
          <a:p>
            <a:pPr>
              <a:spcBef>
                <a:spcPts val="1500"/>
              </a:spcBef>
              <a:spcAft>
                <a:spcPts val="375"/>
              </a:spcAft>
            </a:pPr>
            <a:r>
              <a:rPr lang="fr-FR" sz="2800" dirty="0">
                <a:solidFill>
                  <a:srgbClr val="333333"/>
                </a:solidFill>
                <a:latin typeface="Open Sans" panose="020B0606030504020204" pitchFamily="34" charset="0"/>
              </a:rPr>
              <a:t>Ainsi l'a voulu sa bonté,</a:t>
            </a:r>
            <a:br>
              <a:rPr lang="fr-FR" sz="2800" dirty="0">
                <a:solidFill>
                  <a:srgbClr val="333333"/>
                </a:solidFill>
                <a:latin typeface="Open Sans" panose="020B0606030504020204" pitchFamily="34" charset="0"/>
              </a:rPr>
            </a:br>
            <a:r>
              <a:rPr lang="fr-FR" sz="2800" b="1" dirty="0">
                <a:solidFill>
                  <a:srgbClr val="BF2329"/>
                </a:solidFill>
                <a:latin typeface="Open Sans" panose="020B0606030504020204" pitchFamily="34" charset="0"/>
              </a:rPr>
              <a:t>6</a:t>
            </a:r>
            <a:r>
              <a:rPr lang="fr-FR" sz="2800" dirty="0">
                <a:solidFill>
                  <a:srgbClr val="333333"/>
                </a:solidFill>
                <a:latin typeface="Open Sans" panose="020B0606030504020204" pitchFamily="34" charset="0"/>
              </a:rPr>
              <a:t>  à la louange de gl</a:t>
            </a:r>
            <a:r>
              <a:rPr lang="fr-FR" sz="2800" u="sng" dirty="0">
                <a:solidFill>
                  <a:srgbClr val="333333"/>
                </a:solidFill>
                <a:latin typeface="Open Sans" panose="020B0606030504020204" pitchFamily="34" charset="0"/>
              </a:rPr>
              <a:t>o</a:t>
            </a:r>
            <a:r>
              <a:rPr lang="fr-FR" sz="2800" dirty="0">
                <a:solidFill>
                  <a:srgbClr val="333333"/>
                </a:solidFill>
                <a:latin typeface="Open Sans" panose="020B0606030504020204" pitchFamily="34" charset="0"/>
              </a:rPr>
              <a:t>ire de sa grâce, *</a:t>
            </a:r>
            <a:br>
              <a:rPr lang="fr-FR" sz="2800" dirty="0">
                <a:solidFill>
                  <a:srgbClr val="333333"/>
                </a:solidFill>
                <a:latin typeface="Open Sans" panose="020B0606030504020204" pitchFamily="34" charset="0"/>
              </a:rPr>
            </a:br>
            <a:r>
              <a:rPr lang="fr-FR" sz="2800" dirty="0">
                <a:solidFill>
                  <a:srgbClr val="333333"/>
                </a:solidFill>
                <a:latin typeface="Open Sans" panose="020B0606030504020204" pitchFamily="34" charset="0"/>
              </a:rPr>
              <a:t>la grâce qu'il nous a faite</a:t>
            </a:r>
            <a:br>
              <a:rPr lang="fr-FR" sz="2800" dirty="0">
                <a:solidFill>
                  <a:srgbClr val="333333"/>
                </a:solidFill>
                <a:latin typeface="Open Sans" panose="020B0606030504020204" pitchFamily="34" charset="0"/>
              </a:rPr>
            </a:br>
            <a:r>
              <a:rPr lang="fr-FR" sz="2800" dirty="0">
                <a:solidFill>
                  <a:srgbClr val="333333"/>
                </a:solidFill>
                <a:latin typeface="Open Sans" panose="020B0606030504020204" pitchFamily="34" charset="0"/>
              </a:rPr>
              <a:t>   dans le F</a:t>
            </a:r>
            <a:r>
              <a:rPr lang="fr-FR" sz="2800" u="sng" dirty="0">
                <a:solidFill>
                  <a:srgbClr val="333333"/>
                </a:solidFill>
                <a:latin typeface="Open Sans" panose="020B0606030504020204" pitchFamily="34" charset="0"/>
              </a:rPr>
              <a:t>i</a:t>
            </a:r>
            <a:r>
              <a:rPr lang="fr-FR" sz="2800" dirty="0">
                <a:solidFill>
                  <a:srgbClr val="333333"/>
                </a:solidFill>
                <a:latin typeface="Open Sans" panose="020B0606030504020204" pitchFamily="34" charset="0"/>
              </a:rPr>
              <a:t>ls bien-aimé.</a:t>
            </a:r>
            <a:br>
              <a:rPr lang="fr-FR" sz="2800" dirty="0">
                <a:solidFill>
                  <a:srgbClr val="333333"/>
                </a:solidFill>
                <a:latin typeface="Open Sans" panose="020B0606030504020204" pitchFamily="34" charset="0"/>
              </a:rPr>
            </a:br>
            <a:br>
              <a:rPr lang="fr-FR" sz="2800" dirty="0">
                <a:solidFill>
                  <a:srgbClr val="333333"/>
                </a:solidFill>
                <a:latin typeface="Open Sans" panose="020B0606030504020204" pitchFamily="34" charset="0"/>
              </a:rPr>
            </a:br>
            <a:r>
              <a:rPr lang="fr-FR" sz="2800" b="1" dirty="0">
                <a:solidFill>
                  <a:srgbClr val="BF2329"/>
                </a:solidFill>
                <a:latin typeface="Open Sans" panose="020B0606030504020204" pitchFamily="34" charset="0"/>
              </a:rPr>
              <a:t>7</a:t>
            </a:r>
            <a:r>
              <a:rPr lang="fr-FR" sz="2800" dirty="0">
                <a:solidFill>
                  <a:srgbClr val="333333"/>
                </a:solidFill>
                <a:latin typeface="Open Sans" panose="020B0606030504020204" pitchFamily="34" charset="0"/>
              </a:rPr>
              <a:t> En lu</a:t>
            </a:r>
            <a:r>
              <a:rPr lang="fr-FR" sz="2800" u="sng" dirty="0">
                <a:solidFill>
                  <a:srgbClr val="333333"/>
                </a:solidFill>
                <a:latin typeface="Open Sans" panose="020B0606030504020204" pitchFamily="34" charset="0"/>
              </a:rPr>
              <a:t>i</a:t>
            </a:r>
            <a:r>
              <a:rPr lang="fr-FR" sz="2800" dirty="0">
                <a:solidFill>
                  <a:srgbClr val="333333"/>
                </a:solidFill>
                <a:latin typeface="Open Sans" panose="020B0606030504020204" pitchFamily="34" charset="0"/>
              </a:rPr>
              <a:t>, par son sang, *</a:t>
            </a:r>
            <a:br>
              <a:rPr lang="fr-FR" sz="2800" dirty="0">
                <a:solidFill>
                  <a:srgbClr val="333333"/>
                </a:solidFill>
                <a:latin typeface="Open Sans" panose="020B0606030504020204" pitchFamily="34" charset="0"/>
              </a:rPr>
            </a:br>
            <a:r>
              <a:rPr lang="fr-FR" sz="2800" dirty="0">
                <a:solidFill>
                  <a:srgbClr val="333333"/>
                </a:solidFill>
                <a:latin typeface="Open Sans" panose="020B0606030504020204" pitchFamily="34" charset="0"/>
              </a:rPr>
              <a:t>nous avons le rachat,</a:t>
            </a:r>
            <a:br>
              <a:rPr lang="fr-FR" sz="2800" dirty="0">
                <a:solidFill>
                  <a:srgbClr val="333333"/>
                </a:solidFill>
                <a:latin typeface="Open Sans" panose="020B0606030504020204" pitchFamily="34" charset="0"/>
              </a:rPr>
            </a:br>
            <a:r>
              <a:rPr lang="fr-FR" sz="2800" dirty="0">
                <a:solidFill>
                  <a:srgbClr val="333333"/>
                </a:solidFill>
                <a:latin typeface="Open Sans" panose="020B0606030504020204" pitchFamily="34" charset="0"/>
              </a:rPr>
              <a:t>   le pard</a:t>
            </a:r>
            <a:r>
              <a:rPr lang="fr-FR" sz="2800" u="sng" dirty="0">
                <a:solidFill>
                  <a:srgbClr val="333333"/>
                </a:solidFill>
                <a:latin typeface="Open Sans" panose="020B0606030504020204" pitchFamily="34" charset="0"/>
              </a:rPr>
              <a:t>o</a:t>
            </a:r>
            <a:r>
              <a:rPr lang="fr-FR" sz="2800" dirty="0">
                <a:solidFill>
                  <a:srgbClr val="333333"/>
                </a:solidFill>
                <a:latin typeface="Open Sans" panose="020B0606030504020204" pitchFamily="34" charset="0"/>
              </a:rPr>
              <a:t>n des péchés.</a:t>
            </a:r>
            <a:endParaRPr lang="fr-FR" sz="2800" b="0" i="0" dirty="0">
              <a:solidFill>
                <a:srgbClr val="333333"/>
              </a:solidFill>
              <a:effectLst/>
              <a:latin typeface="Open Sans" panose="020B0606030504020204" pitchFamily="34" charset="0"/>
            </a:endParaRPr>
          </a:p>
        </p:txBody>
      </p:sp>
    </p:spTree>
    <p:extLst>
      <p:ext uri="{BB962C8B-B14F-4D97-AF65-F5344CB8AC3E}">
        <p14:creationId xmlns:p14="http://schemas.microsoft.com/office/powerpoint/2010/main" val="3263950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A2AFB-DF2B-90CF-1FD7-C13643E5F3B8}"/>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045EBDBC-19FF-89F8-417F-79F777AEA71D}"/>
              </a:ext>
            </a:extLst>
          </p:cNvPr>
          <p:cNvSpPr>
            <a:spLocks noGrp="1"/>
          </p:cNvSpPr>
          <p:nvPr>
            <p:ph type="ftr" sz="quarter" idx="11"/>
          </p:nvPr>
        </p:nvSpPr>
        <p:spPr>
          <a:xfrm>
            <a:off x="4038600" y="6451478"/>
            <a:ext cx="4114800" cy="365125"/>
          </a:xfrm>
        </p:spPr>
        <p:txBody>
          <a:bodyPr/>
          <a:lstStyle/>
          <a:p>
            <a:r>
              <a:rPr lang="fr-FR" dirty="0"/>
              <a:t>Assemblée diocésaine - Année Mission - 29 juin 2025</a:t>
            </a:r>
          </a:p>
        </p:txBody>
      </p:sp>
      <p:sp>
        <p:nvSpPr>
          <p:cNvPr id="5" name="Espace réservé du numéro de diapositive 4">
            <a:extLst>
              <a:ext uri="{FF2B5EF4-FFF2-40B4-BE49-F238E27FC236}">
                <a16:creationId xmlns:a16="http://schemas.microsoft.com/office/drawing/2014/main" id="{49FA3CF2-FDEF-363E-C1A1-195A32DF8AE5}"/>
              </a:ext>
            </a:extLst>
          </p:cNvPr>
          <p:cNvSpPr>
            <a:spLocks noGrp="1"/>
          </p:cNvSpPr>
          <p:nvPr>
            <p:ph type="sldNum" sz="quarter" idx="12"/>
          </p:nvPr>
        </p:nvSpPr>
        <p:spPr/>
        <p:txBody>
          <a:bodyPr/>
          <a:lstStyle/>
          <a:p>
            <a:fld id="{95BA01A1-3151-4566-AB50-66DC88D31EB6}" type="slidenum">
              <a:rPr lang="fr-FR" smtClean="0"/>
              <a:t>48</a:t>
            </a:fld>
            <a:endParaRPr lang="fr-FR"/>
          </a:p>
        </p:txBody>
      </p:sp>
      <p:sp>
        <p:nvSpPr>
          <p:cNvPr id="8" name="ZoneTexte 7">
            <a:extLst>
              <a:ext uri="{FF2B5EF4-FFF2-40B4-BE49-F238E27FC236}">
                <a16:creationId xmlns:a16="http://schemas.microsoft.com/office/drawing/2014/main" id="{9D422639-8DCC-7113-813E-D8F9788F64BD}"/>
              </a:ext>
            </a:extLst>
          </p:cNvPr>
          <p:cNvSpPr txBox="1"/>
          <p:nvPr/>
        </p:nvSpPr>
        <p:spPr>
          <a:xfrm>
            <a:off x="2223954" y="41397"/>
            <a:ext cx="8355442" cy="5109091"/>
          </a:xfrm>
          <a:prstGeom prst="rect">
            <a:avLst/>
          </a:prstGeom>
          <a:noFill/>
        </p:spPr>
        <p:txBody>
          <a:bodyPr wrap="square">
            <a:spAutoFit/>
          </a:bodyPr>
          <a:lstStyle/>
          <a:p>
            <a:r>
              <a:rPr lang="fr-FR" sz="2800" b="1" dirty="0">
                <a:solidFill>
                  <a:srgbClr val="BF2329"/>
                </a:solidFill>
                <a:latin typeface="Open Sans" panose="020B0606030504020204" pitchFamily="34" charset="0"/>
              </a:rPr>
              <a:t>8</a:t>
            </a:r>
            <a:r>
              <a:rPr lang="fr-FR" sz="2800" dirty="0">
                <a:solidFill>
                  <a:srgbClr val="333333"/>
                </a:solidFill>
                <a:latin typeface="Open Sans" panose="020B0606030504020204" pitchFamily="34" charset="0"/>
              </a:rPr>
              <a:t> C'est la richesse de sa grâce</a:t>
            </a:r>
            <a:br>
              <a:rPr lang="fr-FR" sz="2800" dirty="0">
                <a:solidFill>
                  <a:srgbClr val="333333"/>
                </a:solidFill>
                <a:latin typeface="Open Sans" panose="020B0606030504020204" pitchFamily="34" charset="0"/>
              </a:rPr>
            </a:br>
            <a:r>
              <a:rPr lang="fr-FR" sz="2800" dirty="0">
                <a:solidFill>
                  <a:srgbClr val="333333"/>
                </a:solidFill>
                <a:latin typeface="Open Sans" panose="020B0606030504020204" pitchFamily="34" charset="0"/>
              </a:rPr>
              <a:t>dont il déborde jusqu'à nous *</a:t>
            </a:r>
            <a:br>
              <a:rPr lang="fr-FR" sz="2800" dirty="0">
                <a:solidFill>
                  <a:srgbClr val="333333"/>
                </a:solidFill>
                <a:latin typeface="Open Sans" panose="020B0606030504020204" pitchFamily="34" charset="0"/>
              </a:rPr>
            </a:br>
            <a:r>
              <a:rPr lang="fr-FR" sz="2800" dirty="0">
                <a:solidFill>
                  <a:srgbClr val="333333"/>
                </a:solidFill>
                <a:latin typeface="Open Sans" panose="020B0606030504020204" pitchFamily="34" charset="0"/>
              </a:rPr>
              <a:t>en toute intelligence et sagesse.</a:t>
            </a:r>
            <a:br>
              <a:rPr lang="fr-FR" b="0" i="0" dirty="0">
                <a:solidFill>
                  <a:srgbClr val="333333"/>
                </a:solidFill>
                <a:effectLst/>
                <a:latin typeface="Open Sans" panose="020B0606030504020204" pitchFamily="34" charset="0"/>
              </a:rPr>
            </a:br>
            <a:endParaRPr lang="fr-FR" b="0" i="0" dirty="0">
              <a:solidFill>
                <a:srgbClr val="333333"/>
              </a:solidFill>
              <a:effectLst/>
              <a:latin typeface="Open Sans" panose="020B0606030504020204" pitchFamily="34" charset="0"/>
            </a:endParaRPr>
          </a:p>
          <a:p>
            <a:r>
              <a:rPr lang="fr-FR" sz="2800" b="1" i="0" dirty="0">
                <a:solidFill>
                  <a:srgbClr val="BF2329"/>
                </a:solidFill>
                <a:effectLst/>
                <a:latin typeface="Open Sans" panose="020B0606030504020204" pitchFamily="34" charset="0"/>
              </a:rPr>
              <a:t>9</a:t>
            </a:r>
            <a:r>
              <a:rPr lang="fr-FR" sz="2800" b="0" i="0" dirty="0">
                <a:solidFill>
                  <a:srgbClr val="333333"/>
                </a:solidFill>
                <a:effectLst/>
                <a:latin typeface="Open Sans" panose="020B0606030504020204" pitchFamily="34" charset="0"/>
              </a:rPr>
              <a:t> Il nous dévoile ainsi le myst</a:t>
            </a:r>
            <a:r>
              <a:rPr lang="fr-FR" sz="2800" b="0" i="0" u="sng" dirty="0">
                <a:solidFill>
                  <a:srgbClr val="333333"/>
                </a:solidFill>
                <a:effectLst/>
                <a:latin typeface="Open Sans" panose="020B0606030504020204" pitchFamily="34" charset="0"/>
              </a:rPr>
              <a:t>è</a:t>
            </a:r>
            <a:r>
              <a:rPr lang="fr-FR" sz="2800" b="0" i="0" dirty="0">
                <a:solidFill>
                  <a:srgbClr val="333333"/>
                </a:solidFill>
                <a:effectLst/>
                <a:latin typeface="Open Sans" panose="020B0606030504020204" pitchFamily="34" charset="0"/>
              </a:rPr>
              <a:t>re de sa volonté, *</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selon que sa bonté l'avait prév</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 dans le Christ :</a:t>
            </a:r>
            <a:br>
              <a:rPr lang="fr-FR" sz="2800" b="0" i="0" dirty="0">
                <a:solidFill>
                  <a:srgbClr val="333333"/>
                </a:solidFill>
                <a:effectLst/>
                <a:latin typeface="Open Sans" panose="020B0606030504020204" pitchFamily="34" charset="0"/>
              </a:rPr>
            </a:b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10</a:t>
            </a:r>
            <a:r>
              <a:rPr lang="fr-FR" sz="2800" b="0" i="0" dirty="0">
                <a:solidFill>
                  <a:srgbClr val="333333"/>
                </a:solidFill>
                <a:effectLst/>
                <a:latin typeface="Open Sans" panose="020B0606030504020204" pitchFamily="34" charset="0"/>
              </a:rPr>
              <a:t> pour mener les temps à leur plénitude, +</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récapituler toutes ch</a:t>
            </a:r>
            <a:r>
              <a:rPr lang="fr-FR" sz="2800" b="0" i="0" u="sng" dirty="0">
                <a:solidFill>
                  <a:srgbClr val="333333"/>
                </a:solidFill>
                <a:effectLst/>
                <a:latin typeface="Open Sans" panose="020B0606030504020204" pitchFamily="34" charset="0"/>
              </a:rPr>
              <a:t>o</a:t>
            </a:r>
            <a:r>
              <a:rPr lang="fr-FR" sz="2800" b="0" i="0" dirty="0">
                <a:solidFill>
                  <a:srgbClr val="333333"/>
                </a:solidFill>
                <a:effectLst/>
                <a:latin typeface="Open Sans" panose="020B0606030504020204" pitchFamily="34" charset="0"/>
              </a:rPr>
              <a:t>ses dans le Christ, *</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celles du ciel et c</a:t>
            </a:r>
            <a:r>
              <a:rPr lang="fr-FR" sz="2800" b="0" i="0" u="sng" dirty="0">
                <a:solidFill>
                  <a:srgbClr val="333333"/>
                </a:solidFill>
                <a:effectLst/>
                <a:latin typeface="Open Sans" panose="020B0606030504020204" pitchFamily="34" charset="0"/>
              </a:rPr>
              <a:t>e</a:t>
            </a:r>
            <a:r>
              <a:rPr lang="fr-FR" sz="2800" b="0" i="0" dirty="0">
                <a:solidFill>
                  <a:srgbClr val="333333"/>
                </a:solidFill>
                <a:effectLst/>
                <a:latin typeface="Open Sans" panose="020B0606030504020204" pitchFamily="34" charset="0"/>
              </a:rPr>
              <a:t>lles de la terre.</a:t>
            </a:r>
          </a:p>
          <a:p>
            <a:endParaRPr lang="fr-FR" sz="2800" dirty="0">
              <a:solidFill>
                <a:srgbClr val="333333"/>
              </a:solidFill>
              <a:latin typeface="Open Sans" panose="020B0606030504020204" pitchFamily="34" charset="0"/>
            </a:endParaRPr>
          </a:p>
          <a:p>
            <a:pPr algn="r"/>
            <a:r>
              <a:rPr lang="fr-FR" sz="2800" b="0" i="0" dirty="0">
                <a:solidFill>
                  <a:srgbClr val="333333"/>
                </a:solidFill>
                <a:effectLst/>
                <a:latin typeface="Open Sans" panose="020B0606030504020204" pitchFamily="34" charset="0"/>
              </a:rPr>
              <a:t>Gloire au Père…</a:t>
            </a:r>
          </a:p>
        </p:txBody>
      </p:sp>
      <p:sp>
        <p:nvSpPr>
          <p:cNvPr id="2" name="ZoneTexte 1">
            <a:extLst>
              <a:ext uri="{FF2B5EF4-FFF2-40B4-BE49-F238E27FC236}">
                <a16:creationId xmlns:a16="http://schemas.microsoft.com/office/drawing/2014/main" id="{E31C3D9F-9851-4927-E263-B116D68190D5}"/>
              </a:ext>
            </a:extLst>
          </p:cNvPr>
          <p:cNvSpPr txBox="1"/>
          <p:nvPr/>
        </p:nvSpPr>
        <p:spPr>
          <a:xfrm>
            <a:off x="483782" y="5304124"/>
            <a:ext cx="11435316" cy="954107"/>
          </a:xfrm>
          <a:prstGeom prst="rect">
            <a:avLst/>
          </a:prstGeom>
          <a:noFill/>
        </p:spPr>
        <p:txBody>
          <a:bodyPr wrap="square">
            <a:spAutoFit/>
          </a:bodyPr>
          <a:lstStyle/>
          <a:p>
            <a:pPr algn="l">
              <a:spcBef>
                <a:spcPts val="1500"/>
              </a:spcBef>
              <a:spcAft>
                <a:spcPts val="375"/>
              </a:spcAft>
              <a:buNone/>
            </a:pPr>
            <a:r>
              <a:rPr lang="fr-FR" sz="2800" b="1" i="0" cap="all" dirty="0">
                <a:solidFill>
                  <a:srgbClr val="BF2329"/>
                </a:solidFill>
                <a:effectLst/>
                <a:latin typeface="Open Sans" panose="020B0606030504020204" pitchFamily="34" charset="0"/>
              </a:rPr>
              <a:t>Antienne </a:t>
            </a:r>
            <a:r>
              <a:rPr lang="fr-FR" sz="2800" b="0" i="0" dirty="0">
                <a:solidFill>
                  <a:srgbClr val="333333"/>
                </a:solidFill>
                <a:effectLst/>
                <a:latin typeface="Open Sans" panose="020B0606030504020204" pitchFamily="34" charset="0"/>
              </a:rPr>
              <a:t>Pasteur du troupeau et chef des Apôtres, tu détiens les clés du Royaume des cieux.</a:t>
            </a:r>
          </a:p>
        </p:txBody>
      </p:sp>
    </p:spTree>
    <p:extLst>
      <p:ext uri="{BB962C8B-B14F-4D97-AF65-F5344CB8AC3E}">
        <p14:creationId xmlns:p14="http://schemas.microsoft.com/office/powerpoint/2010/main" val="2735360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B4CFD-990F-0941-567F-FCDB6D8FD4B9}"/>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06FBF61B-9E0C-3572-C6A0-24C934CD8083}"/>
              </a:ext>
            </a:extLst>
          </p:cNvPr>
          <p:cNvSpPr>
            <a:spLocks noGrp="1"/>
          </p:cNvSpPr>
          <p:nvPr>
            <p:ph type="ftr" sz="quarter" idx="11"/>
          </p:nvPr>
        </p:nvSpPr>
        <p:spPr/>
        <p:txBody>
          <a:bodyPr/>
          <a:lstStyle/>
          <a:p>
            <a:r>
              <a:rPr lang="fr-FR"/>
              <a:t>Assemblée diocésaine - Année Mission - 29 juin 2025</a:t>
            </a:r>
          </a:p>
        </p:txBody>
      </p:sp>
      <p:sp>
        <p:nvSpPr>
          <p:cNvPr id="5" name="Espace réservé du numéro de diapositive 4">
            <a:extLst>
              <a:ext uri="{FF2B5EF4-FFF2-40B4-BE49-F238E27FC236}">
                <a16:creationId xmlns:a16="http://schemas.microsoft.com/office/drawing/2014/main" id="{18F6309D-4B14-8259-2128-9A4D3C3AD489}"/>
              </a:ext>
            </a:extLst>
          </p:cNvPr>
          <p:cNvSpPr>
            <a:spLocks noGrp="1"/>
          </p:cNvSpPr>
          <p:nvPr>
            <p:ph type="sldNum" sz="quarter" idx="12"/>
          </p:nvPr>
        </p:nvSpPr>
        <p:spPr/>
        <p:txBody>
          <a:bodyPr/>
          <a:lstStyle/>
          <a:p>
            <a:fld id="{95BA01A1-3151-4566-AB50-66DC88D31EB6}" type="slidenum">
              <a:rPr lang="fr-FR" smtClean="0"/>
              <a:t>49</a:t>
            </a:fld>
            <a:endParaRPr lang="fr-FR"/>
          </a:p>
        </p:txBody>
      </p:sp>
      <p:sp>
        <p:nvSpPr>
          <p:cNvPr id="7" name="ZoneTexte 6">
            <a:extLst>
              <a:ext uri="{FF2B5EF4-FFF2-40B4-BE49-F238E27FC236}">
                <a16:creationId xmlns:a16="http://schemas.microsoft.com/office/drawing/2014/main" id="{3DA1292B-50E0-C1AA-A7DF-04FA050ED944}"/>
              </a:ext>
            </a:extLst>
          </p:cNvPr>
          <p:cNvSpPr txBox="1"/>
          <p:nvPr/>
        </p:nvSpPr>
        <p:spPr>
          <a:xfrm>
            <a:off x="490538" y="1562282"/>
            <a:ext cx="11210924" cy="3098284"/>
          </a:xfrm>
          <a:prstGeom prst="rect">
            <a:avLst/>
          </a:prstGeom>
          <a:noFill/>
        </p:spPr>
        <p:txBody>
          <a:bodyPr wrap="square">
            <a:spAutoFit/>
          </a:bodyPr>
          <a:lstStyle/>
          <a:p>
            <a:pPr algn="l">
              <a:spcBef>
                <a:spcPts val="1500"/>
              </a:spcBef>
              <a:spcAft>
                <a:spcPts val="375"/>
              </a:spcAft>
              <a:buNone/>
            </a:pPr>
            <a:r>
              <a:rPr lang="fr-FR" sz="2400" b="1" i="0" cap="all" dirty="0">
                <a:solidFill>
                  <a:srgbClr val="BF2329"/>
                </a:solidFill>
                <a:effectLst/>
                <a:latin typeface="Open Sans" panose="020B0606030504020204" pitchFamily="34" charset="0"/>
              </a:rPr>
              <a:t>Parole de Dieu : 1 Co 15, 3-5.8</a:t>
            </a:r>
          </a:p>
          <a:p>
            <a:pPr>
              <a:buNone/>
            </a:pPr>
            <a:r>
              <a:rPr lang="fr-FR" sz="2800" b="0" i="0" dirty="0">
                <a:solidFill>
                  <a:srgbClr val="333333"/>
                </a:solidFill>
                <a:effectLst/>
                <a:latin typeface="Open Sans" panose="020B0606030504020204" pitchFamily="34" charset="0"/>
              </a:rPr>
              <a:t>Avant tout, je vous ai transmis ceci, que j’ai moi-même reçu : le Christ est mort pour nos péchés, conformément aux Écritures, et il a été mis au tombeau ; il est ressuscité le troisième jour, conformément aux Écritures, et il est apparu à Pierre, puis aux Douze. Et en tout dernier lieu, il est même apparu à l’avorton que je suis.</a:t>
            </a:r>
            <a:endParaRPr lang="fr-FR" sz="2800" dirty="0"/>
          </a:p>
        </p:txBody>
      </p:sp>
    </p:spTree>
    <p:extLst>
      <p:ext uri="{BB962C8B-B14F-4D97-AF65-F5344CB8AC3E}">
        <p14:creationId xmlns:p14="http://schemas.microsoft.com/office/powerpoint/2010/main" val="2515336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293BDF-8A66-9CEA-9369-986CDAE10F3E}"/>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C71FAE3-B819-848E-9D33-545FDD95E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
            <a:extLst>
              <a:ext uri="{FF2B5EF4-FFF2-40B4-BE49-F238E27FC236}">
                <a16:creationId xmlns:a16="http://schemas.microsoft.com/office/drawing/2014/main" id="{DE315837-FCDF-6E2D-048B-99BBC6940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DDCAE0A1-741A-E9E9-3C1B-D45EAE737FF0}"/>
              </a:ext>
            </a:extLst>
          </p:cNvPr>
          <p:cNvPicPr>
            <a:picLocks noChangeAspect="1"/>
          </p:cNvPicPr>
          <p:nvPr/>
        </p:nvPicPr>
        <p:blipFill>
          <a:blip r:embed="rId2"/>
          <a:stretch>
            <a:fillRect/>
          </a:stretch>
        </p:blipFill>
        <p:spPr>
          <a:xfrm>
            <a:off x="838200" y="740383"/>
            <a:ext cx="3790949" cy="5377233"/>
          </a:xfrm>
          <a:prstGeom prst="rect">
            <a:avLst/>
          </a:prstGeom>
        </p:spPr>
      </p:pic>
      <p:sp>
        <p:nvSpPr>
          <p:cNvPr id="4" name="Espace réservé du pied de page 3">
            <a:extLst>
              <a:ext uri="{FF2B5EF4-FFF2-40B4-BE49-F238E27FC236}">
                <a16:creationId xmlns:a16="http://schemas.microsoft.com/office/drawing/2014/main" id="{32DD4D8A-80C4-5EFC-9773-9E09D205493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Assemblée diocésaine - Année Mission - 29 juin 2025</a:t>
            </a:r>
          </a:p>
        </p:txBody>
      </p:sp>
      <p:graphicFrame>
        <p:nvGraphicFramePr>
          <p:cNvPr id="2" name="Tableau 1">
            <a:extLst>
              <a:ext uri="{FF2B5EF4-FFF2-40B4-BE49-F238E27FC236}">
                <a16:creationId xmlns:a16="http://schemas.microsoft.com/office/drawing/2014/main" id="{90360439-9F1D-A2AE-1FCF-E1F52479BF07}"/>
              </a:ext>
            </a:extLst>
          </p:cNvPr>
          <p:cNvGraphicFramePr>
            <a:graphicFrameLocks noGrp="1"/>
          </p:cNvGraphicFramePr>
          <p:nvPr>
            <p:extLst>
              <p:ext uri="{D42A27DB-BD31-4B8C-83A1-F6EECF244321}">
                <p14:modId xmlns:p14="http://schemas.microsoft.com/office/powerpoint/2010/main" val="2099441247"/>
              </p:ext>
            </p:extLst>
          </p:nvPr>
        </p:nvGraphicFramePr>
        <p:xfrm>
          <a:off x="4629149" y="790575"/>
          <a:ext cx="6724651" cy="5298849"/>
        </p:xfrm>
        <a:graphic>
          <a:graphicData uri="http://schemas.openxmlformats.org/drawingml/2006/table">
            <a:tbl>
              <a:tblPr/>
              <a:tblGrid>
                <a:gridCol w="1137597">
                  <a:extLst>
                    <a:ext uri="{9D8B030D-6E8A-4147-A177-3AD203B41FA5}">
                      <a16:colId xmlns:a16="http://schemas.microsoft.com/office/drawing/2014/main" val="3712186413"/>
                    </a:ext>
                  </a:extLst>
                </a:gridCol>
                <a:gridCol w="5587054">
                  <a:extLst>
                    <a:ext uri="{9D8B030D-6E8A-4147-A177-3AD203B41FA5}">
                      <a16:colId xmlns:a16="http://schemas.microsoft.com/office/drawing/2014/main" val="4137429476"/>
                    </a:ext>
                  </a:extLst>
                </a:gridCol>
              </a:tblGrid>
              <a:tr h="853950">
                <a:tc>
                  <a:txBody>
                    <a:bodyPr/>
                    <a:lstStyle/>
                    <a:p>
                      <a:pPr algn="ctr">
                        <a:buNone/>
                      </a:pPr>
                      <a:r>
                        <a:rPr lang="fr-FR" sz="16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14h30</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tc>
                  <a:txBody>
                    <a:bodyPr/>
                    <a:lstStyle/>
                    <a:p>
                      <a:pPr>
                        <a:buNone/>
                      </a:pPr>
                      <a:r>
                        <a:rPr lang="fr-FR" sz="1600" b="1" kern="100" cap="small"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Point d’étape</a:t>
                      </a:r>
                      <a:r>
                        <a:rPr lang="fr-FR" sz="16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de la démarche « Territoires et conversion »</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fr-FR" sz="1600" b="1" kern="100" cap="small"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Où en sommes-nous</a:t>
                      </a:r>
                      <a:r>
                        <a:rPr lang="fr-FR" sz="16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dans la démarche ?</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fr-FR" sz="1600" b="1" kern="100" cap="small"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Des initiatives missionnaires</a:t>
                      </a:r>
                      <a:r>
                        <a:rPr lang="fr-FR" sz="16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dans nos communautés</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extLst>
                  <a:ext uri="{0D108BD9-81ED-4DB2-BD59-A6C34878D82A}">
                    <a16:rowId xmlns:a16="http://schemas.microsoft.com/office/drawing/2014/main" val="2504751972"/>
                  </a:ext>
                </a:extLst>
              </a:tr>
              <a:tr h="853950">
                <a:tc>
                  <a:txBody>
                    <a:bodyPr/>
                    <a:lstStyle/>
                    <a:p>
                      <a:pPr algn="ctr">
                        <a:buNone/>
                      </a:pPr>
                      <a:r>
                        <a:rPr lang="fr-FR" sz="1600" kern="100">
                          <a:effectLst/>
                          <a:latin typeface="Aptos" panose="020B0004020202020204" pitchFamily="34" charset="0"/>
                          <a:ea typeface="Aptos" panose="020B0004020202020204" pitchFamily="34" charset="0"/>
                          <a:cs typeface="Times New Roman" panose="02020603050405020304" pitchFamily="18" charset="0"/>
                        </a:rPr>
                        <a:t>14h50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fr-FR" sz="1600" b="1" kern="100" cap="small"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Méditation d’un texte biblique </a:t>
                      </a:r>
                      <a:r>
                        <a:rPr lang="fr-FR" sz="1600" b="1" kern="100" cap="small" dirty="0">
                          <a:effectLst/>
                          <a:latin typeface="Aptos" panose="020B0004020202020204" pitchFamily="34" charset="0"/>
                          <a:ea typeface="Aptos" panose="020B0004020202020204" pitchFamily="34" charset="0"/>
                          <a:cs typeface="Times New Roman" panose="02020603050405020304" pitchFamily="18" charset="0"/>
                        </a:rPr>
                        <a:t>(</a:t>
                      </a:r>
                      <a:r>
                        <a:rPr lang="fr-FR" sz="1600" kern="100" dirty="0">
                          <a:effectLst/>
                          <a:latin typeface="Aptos" panose="020B0004020202020204" pitchFamily="34" charset="0"/>
                          <a:ea typeface="Aptos" panose="020B0004020202020204" pitchFamily="34" charset="0"/>
                          <a:cs typeface="Times New Roman" panose="02020603050405020304" pitchFamily="18" charset="0"/>
                        </a:rPr>
                        <a:t>1S 3, 1-10)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3663575"/>
                  </a:ext>
                </a:extLst>
              </a:tr>
              <a:tr h="1029099">
                <a:tc>
                  <a:txBody>
                    <a:bodyPr/>
                    <a:lstStyle/>
                    <a:p>
                      <a:pPr algn="ctr">
                        <a:buNone/>
                      </a:pPr>
                      <a:r>
                        <a:rPr lang="fr-FR"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15h00</a:t>
                      </a:r>
                      <a:endParaRPr lang="fr-FR" sz="16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tc>
                  <a:txBody>
                    <a:bodyPr/>
                    <a:lstStyle/>
                    <a:p>
                      <a:pPr>
                        <a:buNone/>
                      </a:pPr>
                      <a:r>
                        <a:rPr lang="fr-FR" sz="1600" b="1" kern="100" cap="small"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Conversation dans l’esprit</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fr-FR" sz="1600" b="1" kern="100" cap="small"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1</a:t>
                      </a:r>
                      <a:r>
                        <a:rPr lang="fr-FR" sz="1600" b="1" kern="100" cap="small" baseline="30000"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er</a:t>
                      </a:r>
                      <a:r>
                        <a:rPr lang="fr-FR" sz="1600" b="1" kern="100" cap="small"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 tour</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fr-FR" sz="1600" b="1" kern="100" cap="small"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2</a:t>
                      </a:r>
                      <a:r>
                        <a:rPr lang="fr-FR" sz="1600" b="1" kern="100" cap="small" baseline="30000"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eme</a:t>
                      </a:r>
                      <a:r>
                        <a:rPr lang="fr-FR" sz="1600" b="1" kern="100" cap="small"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 tour</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fr-FR" sz="1600" b="1" kern="100" cap="small"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3</a:t>
                      </a:r>
                      <a:r>
                        <a:rPr lang="fr-FR" sz="1600" b="1" kern="100" cap="small" baseline="30000"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eme</a:t>
                      </a:r>
                      <a:r>
                        <a:rPr lang="fr-FR" sz="1600" b="1" kern="100" cap="small"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 tour</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extLst>
                  <a:ext uri="{0D108BD9-81ED-4DB2-BD59-A6C34878D82A}">
                    <a16:rowId xmlns:a16="http://schemas.microsoft.com/office/drawing/2014/main" val="1681154886"/>
                  </a:ext>
                </a:extLst>
              </a:tr>
              <a:tr h="853950">
                <a:tc>
                  <a:txBody>
                    <a:bodyPr/>
                    <a:lstStyle/>
                    <a:p>
                      <a:pPr algn="ctr">
                        <a:buNone/>
                      </a:pPr>
                      <a:r>
                        <a:rPr lang="fr-FR" sz="1600" kern="100">
                          <a:effectLst/>
                          <a:latin typeface="Aptos" panose="020B0004020202020204" pitchFamily="34" charset="0"/>
                          <a:ea typeface="Aptos" panose="020B0004020202020204" pitchFamily="34" charset="0"/>
                          <a:cs typeface="Times New Roman" panose="02020603050405020304" pitchFamily="18" charset="0"/>
                        </a:rPr>
                        <a:t>17h00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fr-FR" sz="1600" b="1" kern="100" cap="small"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Parole de Monseigneur Joly</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7801954"/>
                  </a:ext>
                </a:extLst>
              </a:tr>
              <a:tr h="853950">
                <a:tc>
                  <a:txBody>
                    <a:bodyPr/>
                    <a:lstStyle/>
                    <a:p>
                      <a:pPr algn="ctr">
                        <a:buNone/>
                      </a:pPr>
                      <a:r>
                        <a:rPr lang="fr-FR"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17h30</a:t>
                      </a:r>
                      <a:endParaRPr lang="fr-FR" sz="16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tc>
                  <a:txBody>
                    <a:bodyPr/>
                    <a:lstStyle/>
                    <a:p>
                      <a:pPr>
                        <a:buNone/>
                      </a:pPr>
                      <a:r>
                        <a:rPr lang="fr-FR" sz="1600" b="1" kern="100" cap="small"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Vêpres</a:t>
                      </a:r>
                      <a:r>
                        <a:rPr lang="fr-FR" sz="16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dans la salle Val de l’Isle</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extLst>
                  <a:ext uri="{0D108BD9-81ED-4DB2-BD59-A6C34878D82A}">
                    <a16:rowId xmlns:a16="http://schemas.microsoft.com/office/drawing/2014/main" val="1820827072"/>
                  </a:ext>
                </a:extLst>
              </a:tr>
              <a:tr h="853950">
                <a:tc>
                  <a:txBody>
                    <a:bodyPr/>
                    <a:lstStyle/>
                    <a:p>
                      <a:pPr algn="ctr">
                        <a:buNone/>
                      </a:pPr>
                      <a:r>
                        <a:rPr lang="fr-FR" sz="1600" kern="100">
                          <a:effectLst/>
                          <a:latin typeface="Aptos" panose="020B0004020202020204" pitchFamily="34" charset="0"/>
                          <a:ea typeface="Aptos" panose="020B0004020202020204" pitchFamily="34" charset="0"/>
                          <a:cs typeface="Times New Roman" panose="02020603050405020304" pitchFamily="18" charset="0"/>
                        </a:rPr>
                        <a:t>18h00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fr-FR" sz="1600" b="1" kern="100" cap="small" dirty="0">
                          <a:solidFill>
                            <a:srgbClr val="0B769F"/>
                          </a:solidFill>
                          <a:effectLst/>
                          <a:latin typeface="Aptos" panose="020B0004020202020204" pitchFamily="34" charset="0"/>
                          <a:ea typeface="Aptos" panose="020B0004020202020204" pitchFamily="34" charset="0"/>
                          <a:cs typeface="Times New Roman" panose="02020603050405020304" pitchFamily="18" charset="0"/>
                        </a:rPr>
                        <a:t>Fin</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2615203"/>
                  </a:ext>
                </a:extLst>
              </a:tr>
            </a:tbl>
          </a:graphicData>
        </a:graphic>
      </p:graphicFrame>
      <p:sp>
        <p:nvSpPr>
          <p:cNvPr id="3" name="Espace réservé du numéro de diapositive 2">
            <a:extLst>
              <a:ext uri="{FF2B5EF4-FFF2-40B4-BE49-F238E27FC236}">
                <a16:creationId xmlns:a16="http://schemas.microsoft.com/office/drawing/2014/main" id="{B33EBEF2-DB3C-5B5F-7E07-E4D65B1FD566}"/>
              </a:ext>
            </a:extLst>
          </p:cNvPr>
          <p:cNvSpPr>
            <a:spLocks noGrp="1"/>
          </p:cNvSpPr>
          <p:nvPr>
            <p:ph type="sldNum" sz="quarter" idx="12"/>
          </p:nvPr>
        </p:nvSpPr>
        <p:spPr/>
        <p:txBody>
          <a:bodyPr/>
          <a:lstStyle/>
          <a:p>
            <a:fld id="{95BA01A1-3151-4566-AB50-66DC88D31EB6}" type="slidenum">
              <a:rPr lang="fr-FR" smtClean="0"/>
              <a:t>5</a:t>
            </a:fld>
            <a:endParaRPr lang="fr-FR"/>
          </a:p>
        </p:txBody>
      </p:sp>
    </p:spTree>
    <p:extLst>
      <p:ext uri="{BB962C8B-B14F-4D97-AF65-F5344CB8AC3E}">
        <p14:creationId xmlns:p14="http://schemas.microsoft.com/office/powerpoint/2010/main" val="2914418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9CF904E0-90D2-B650-F5DD-4653BB72A4C9}"/>
              </a:ext>
            </a:extLst>
          </p:cNvPr>
          <p:cNvSpPr>
            <a:spLocks noGrp="1"/>
          </p:cNvSpPr>
          <p:nvPr>
            <p:ph type="ftr" sz="quarter" idx="11"/>
          </p:nvPr>
        </p:nvSpPr>
        <p:spPr/>
        <p:txBody>
          <a:bodyPr/>
          <a:lstStyle/>
          <a:p>
            <a:r>
              <a:rPr lang="fr-FR"/>
              <a:t>Assemblée diocésaine - Année Mission - 29 juin 2025</a:t>
            </a:r>
          </a:p>
        </p:txBody>
      </p:sp>
      <p:sp>
        <p:nvSpPr>
          <p:cNvPr id="5" name="Espace réservé du numéro de diapositive 4">
            <a:extLst>
              <a:ext uri="{FF2B5EF4-FFF2-40B4-BE49-F238E27FC236}">
                <a16:creationId xmlns:a16="http://schemas.microsoft.com/office/drawing/2014/main" id="{023FAE0C-1240-FE9C-47B0-A9A1277D32C9}"/>
              </a:ext>
            </a:extLst>
          </p:cNvPr>
          <p:cNvSpPr>
            <a:spLocks noGrp="1"/>
          </p:cNvSpPr>
          <p:nvPr>
            <p:ph type="sldNum" sz="quarter" idx="12"/>
          </p:nvPr>
        </p:nvSpPr>
        <p:spPr/>
        <p:txBody>
          <a:bodyPr/>
          <a:lstStyle/>
          <a:p>
            <a:fld id="{95BA01A1-3151-4566-AB50-66DC88D31EB6}" type="slidenum">
              <a:rPr lang="fr-FR" smtClean="0"/>
              <a:t>50</a:t>
            </a:fld>
            <a:endParaRPr lang="fr-FR"/>
          </a:p>
        </p:txBody>
      </p:sp>
      <p:sp>
        <p:nvSpPr>
          <p:cNvPr id="9" name="ZoneTexte 8">
            <a:extLst>
              <a:ext uri="{FF2B5EF4-FFF2-40B4-BE49-F238E27FC236}">
                <a16:creationId xmlns:a16="http://schemas.microsoft.com/office/drawing/2014/main" id="{F8A6808A-2C38-0DA4-599D-4AAB8BB8C6AC}"/>
              </a:ext>
            </a:extLst>
          </p:cNvPr>
          <p:cNvSpPr txBox="1"/>
          <p:nvPr/>
        </p:nvSpPr>
        <p:spPr>
          <a:xfrm>
            <a:off x="2829590" y="1271997"/>
            <a:ext cx="7524750" cy="3836948"/>
          </a:xfrm>
          <a:prstGeom prst="rect">
            <a:avLst/>
          </a:prstGeom>
          <a:noFill/>
        </p:spPr>
        <p:txBody>
          <a:bodyPr wrap="square">
            <a:spAutoFit/>
          </a:bodyPr>
          <a:lstStyle/>
          <a:p>
            <a:pPr algn="l">
              <a:spcBef>
                <a:spcPts val="1500"/>
              </a:spcBef>
              <a:spcAft>
                <a:spcPts val="375"/>
              </a:spcAft>
              <a:buNone/>
            </a:pPr>
            <a:r>
              <a:rPr lang="fr-FR" sz="2400" b="1" i="0" cap="all" dirty="0">
                <a:solidFill>
                  <a:srgbClr val="BF2329"/>
                </a:solidFill>
                <a:effectLst/>
                <a:latin typeface="Open Sans" panose="020B0606030504020204" pitchFamily="34" charset="0"/>
              </a:rPr>
              <a:t>Répons</a:t>
            </a:r>
          </a:p>
          <a:p>
            <a:pPr algn="l">
              <a:lnSpc>
                <a:spcPct val="150000"/>
              </a:lnSpc>
              <a:buNone/>
            </a:pPr>
            <a:r>
              <a:rPr lang="fr-FR" b="0" i="0" dirty="0">
                <a:solidFill>
                  <a:srgbClr val="333333"/>
                </a:solidFill>
                <a:effectLst/>
                <a:latin typeface="Open Sans" panose="020B0606030504020204" pitchFamily="34" charset="0"/>
              </a:rPr>
              <a:t>R</a:t>
            </a:r>
            <a:r>
              <a:rPr lang="fr-FR" sz="2400" b="0" i="0" dirty="0">
                <a:solidFill>
                  <a:srgbClr val="333333"/>
                </a:solidFill>
                <a:effectLst/>
                <a:latin typeface="Open Sans" panose="020B0606030504020204" pitchFamily="34" charset="0"/>
              </a:rPr>
              <a:t>/ Racontez à tous les peuples</a:t>
            </a:r>
          </a:p>
          <a:p>
            <a:pPr algn="l">
              <a:lnSpc>
                <a:spcPct val="150000"/>
              </a:lnSpc>
              <a:buNone/>
            </a:pPr>
            <a:r>
              <a:rPr lang="fr-FR" sz="2400" b="0" i="0" dirty="0">
                <a:solidFill>
                  <a:srgbClr val="333333"/>
                </a:solidFill>
                <a:effectLst/>
                <a:latin typeface="Open Sans" panose="020B0606030504020204" pitchFamily="34" charset="0"/>
              </a:rPr>
              <a:t>* la gloire du Seigneur.</a:t>
            </a:r>
          </a:p>
          <a:p>
            <a:pPr algn="l">
              <a:lnSpc>
                <a:spcPct val="150000"/>
              </a:lnSpc>
              <a:buNone/>
            </a:pPr>
            <a:r>
              <a:rPr lang="fr-FR" sz="2400" b="0" i="0" dirty="0">
                <a:solidFill>
                  <a:srgbClr val="333333"/>
                </a:solidFill>
                <a:effectLst/>
                <a:latin typeface="Open Sans" panose="020B0606030504020204" pitchFamily="34" charset="0"/>
              </a:rPr>
              <a:t>V/ À toutes les nations ses merveilles, *</a:t>
            </a:r>
          </a:p>
          <a:p>
            <a:pPr algn="l">
              <a:lnSpc>
                <a:spcPct val="150000"/>
              </a:lnSpc>
              <a:buNone/>
            </a:pPr>
            <a:r>
              <a:rPr lang="fr-FR" sz="2400" b="0" i="0" dirty="0">
                <a:solidFill>
                  <a:srgbClr val="333333"/>
                </a:solidFill>
                <a:effectLst/>
                <a:latin typeface="Open Sans" panose="020B0606030504020204" pitchFamily="34" charset="0"/>
              </a:rPr>
              <a:t>V/ De jour en jour proclamez son salut, *</a:t>
            </a:r>
          </a:p>
          <a:p>
            <a:pPr algn="l">
              <a:lnSpc>
                <a:spcPct val="150000"/>
              </a:lnSpc>
              <a:buNone/>
            </a:pPr>
            <a:r>
              <a:rPr lang="fr-FR" sz="2400" b="0" i="0" dirty="0">
                <a:solidFill>
                  <a:srgbClr val="333333"/>
                </a:solidFill>
                <a:effectLst/>
                <a:latin typeface="Open Sans" panose="020B0606030504020204" pitchFamily="34" charset="0"/>
              </a:rPr>
              <a:t>Gloire au Père et au Fils et au Saint-Esprit. R/</a:t>
            </a:r>
          </a:p>
          <a:p>
            <a:pPr>
              <a:buNone/>
            </a:pPr>
            <a:br>
              <a:rPr lang="fr-FR" dirty="0"/>
            </a:br>
            <a:endParaRPr lang="fr-FR" dirty="0"/>
          </a:p>
        </p:txBody>
      </p:sp>
    </p:spTree>
    <p:extLst>
      <p:ext uri="{BB962C8B-B14F-4D97-AF65-F5344CB8AC3E}">
        <p14:creationId xmlns:p14="http://schemas.microsoft.com/office/powerpoint/2010/main" val="460051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E263B33E-250A-A6E4-693D-6AC6BB224465}"/>
              </a:ext>
            </a:extLst>
          </p:cNvPr>
          <p:cNvSpPr>
            <a:spLocks noGrp="1"/>
          </p:cNvSpPr>
          <p:nvPr>
            <p:ph type="ftr" sz="quarter" idx="11"/>
          </p:nvPr>
        </p:nvSpPr>
        <p:spPr>
          <a:xfrm rot="16200000">
            <a:off x="-1763712" y="3465400"/>
            <a:ext cx="4114800" cy="365125"/>
          </a:xfrm>
        </p:spPr>
        <p:txBody>
          <a:bodyPr/>
          <a:lstStyle/>
          <a:p>
            <a:r>
              <a:rPr lang="fr-FR" dirty="0"/>
              <a:t>Assemblée diocésaine - Année Mission - 29 juin 2025</a:t>
            </a:r>
          </a:p>
        </p:txBody>
      </p:sp>
      <p:sp>
        <p:nvSpPr>
          <p:cNvPr id="5" name="Espace réservé du numéro de diapositive 4">
            <a:extLst>
              <a:ext uri="{FF2B5EF4-FFF2-40B4-BE49-F238E27FC236}">
                <a16:creationId xmlns:a16="http://schemas.microsoft.com/office/drawing/2014/main" id="{C6A8E3EF-0AD7-BC73-4EA6-70257E9B5CDB}"/>
              </a:ext>
            </a:extLst>
          </p:cNvPr>
          <p:cNvSpPr>
            <a:spLocks noGrp="1"/>
          </p:cNvSpPr>
          <p:nvPr>
            <p:ph type="sldNum" sz="quarter" idx="12"/>
          </p:nvPr>
        </p:nvSpPr>
        <p:spPr/>
        <p:txBody>
          <a:bodyPr/>
          <a:lstStyle/>
          <a:p>
            <a:fld id="{95BA01A1-3151-4566-AB50-66DC88D31EB6}" type="slidenum">
              <a:rPr lang="fr-FR" smtClean="0"/>
              <a:t>51</a:t>
            </a:fld>
            <a:endParaRPr lang="fr-FR"/>
          </a:p>
        </p:txBody>
      </p:sp>
      <p:sp>
        <p:nvSpPr>
          <p:cNvPr id="7" name="ZoneTexte 6">
            <a:extLst>
              <a:ext uri="{FF2B5EF4-FFF2-40B4-BE49-F238E27FC236}">
                <a16:creationId xmlns:a16="http://schemas.microsoft.com/office/drawing/2014/main" id="{3AF36D4D-07D5-6440-3B98-EF1685E3189F}"/>
              </a:ext>
            </a:extLst>
          </p:cNvPr>
          <p:cNvSpPr txBox="1"/>
          <p:nvPr/>
        </p:nvSpPr>
        <p:spPr>
          <a:xfrm>
            <a:off x="2228850" y="1285809"/>
            <a:ext cx="9555256" cy="5314275"/>
          </a:xfrm>
          <a:prstGeom prst="rect">
            <a:avLst/>
          </a:prstGeom>
          <a:noFill/>
        </p:spPr>
        <p:txBody>
          <a:bodyPr wrap="square">
            <a:spAutoFit/>
          </a:bodyPr>
          <a:lstStyle/>
          <a:p>
            <a:pPr algn="l">
              <a:spcBef>
                <a:spcPts val="1500"/>
              </a:spcBef>
              <a:spcAft>
                <a:spcPts val="375"/>
              </a:spcAft>
              <a:buNone/>
            </a:pPr>
            <a:r>
              <a:rPr lang="fr-FR" sz="2800" b="1" i="0" cap="all" dirty="0">
                <a:solidFill>
                  <a:srgbClr val="BF2329"/>
                </a:solidFill>
                <a:effectLst/>
                <a:latin typeface="Open Sans" panose="020B0606030504020204" pitchFamily="34" charset="0"/>
              </a:rPr>
              <a:t>Cantique de Marie (</a:t>
            </a:r>
            <a:r>
              <a:rPr lang="fr-FR" sz="2800" b="1" i="0" cap="all" dirty="0" err="1">
                <a:solidFill>
                  <a:srgbClr val="BF2329"/>
                </a:solidFill>
                <a:effectLst/>
                <a:latin typeface="Open Sans" panose="020B0606030504020204" pitchFamily="34" charset="0"/>
              </a:rPr>
              <a:t>Lc</a:t>
            </a:r>
            <a:r>
              <a:rPr lang="fr-FR" sz="2800" b="1" i="0" cap="all" dirty="0">
                <a:solidFill>
                  <a:srgbClr val="BF2329"/>
                </a:solidFill>
                <a:effectLst/>
                <a:latin typeface="Open Sans" panose="020B0606030504020204" pitchFamily="34" charset="0"/>
              </a:rPr>
              <a:t> 1)</a:t>
            </a:r>
          </a:p>
          <a:p>
            <a:pPr algn="l">
              <a:spcAft>
                <a:spcPts val="750"/>
              </a:spcAft>
            </a:pPr>
            <a:r>
              <a:rPr lang="fr-FR" sz="2800" b="1" i="0" dirty="0">
                <a:solidFill>
                  <a:srgbClr val="BF2329"/>
                </a:solidFill>
                <a:effectLst/>
                <a:latin typeface="Open Sans" panose="020B0606030504020204" pitchFamily="34" charset="0"/>
              </a:rPr>
              <a:t>47</a:t>
            </a:r>
            <a:r>
              <a:rPr lang="fr-FR" sz="2800" b="0" i="0" dirty="0">
                <a:solidFill>
                  <a:srgbClr val="333333"/>
                </a:solidFill>
                <a:effectLst/>
                <a:latin typeface="Open Sans" panose="020B0606030504020204" pitchFamily="34" charset="0"/>
              </a:rPr>
              <a:t> Mon âme ex</a:t>
            </a:r>
            <a:r>
              <a:rPr lang="fr-FR" sz="2800" b="0" i="0" u="sng" dirty="0">
                <a:solidFill>
                  <a:srgbClr val="333333"/>
                </a:solidFill>
                <a:effectLst/>
                <a:latin typeface="Open Sans" panose="020B0606030504020204" pitchFamily="34" charset="0"/>
              </a:rPr>
              <a:t>a</a:t>
            </a:r>
            <a:r>
              <a:rPr lang="fr-FR" sz="2800" b="0" i="0" dirty="0">
                <a:solidFill>
                  <a:srgbClr val="333333"/>
                </a:solidFill>
                <a:effectLst/>
                <a:latin typeface="Open Sans" panose="020B0606030504020204" pitchFamily="34" charset="0"/>
              </a:rPr>
              <a:t>lte le Seigneur,</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exulte mon esprit en Die</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 mon Sauveur !</a:t>
            </a:r>
            <a:br>
              <a:rPr lang="fr-FR" sz="2800" b="0" i="0" dirty="0">
                <a:solidFill>
                  <a:srgbClr val="333333"/>
                </a:solidFill>
                <a:effectLst/>
                <a:latin typeface="Open Sans" panose="020B0606030504020204" pitchFamily="34" charset="0"/>
              </a:rPr>
            </a:b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48</a:t>
            </a:r>
            <a:r>
              <a:rPr lang="fr-FR" sz="2800" b="0" i="0" dirty="0">
                <a:solidFill>
                  <a:srgbClr val="333333"/>
                </a:solidFill>
                <a:effectLst/>
                <a:latin typeface="Open Sans" panose="020B0606030504020204" pitchFamily="34" charset="0"/>
              </a:rPr>
              <a:t> Il s'est penché sur son h</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mble servante ;</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désormais, tous les âges me dir</a:t>
            </a:r>
            <a:r>
              <a:rPr lang="fr-FR" sz="2800" b="0" i="0" u="sng" dirty="0">
                <a:solidFill>
                  <a:srgbClr val="333333"/>
                </a:solidFill>
                <a:effectLst/>
                <a:latin typeface="Open Sans" panose="020B0606030504020204" pitchFamily="34" charset="0"/>
              </a:rPr>
              <a:t>o</a:t>
            </a:r>
            <a:r>
              <a:rPr lang="fr-FR" sz="2800" b="0" i="0" dirty="0">
                <a:solidFill>
                  <a:srgbClr val="333333"/>
                </a:solidFill>
                <a:effectLst/>
                <a:latin typeface="Open Sans" panose="020B0606030504020204" pitchFamily="34" charset="0"/>
              </a:rPr>
              <a:t>nt bienheureuse.</a:t>
            </a:r>
            <a:br>
              <a:rPr lang="fr-FR" sz="2800" b="0" i="0" dirty="0">
                <a:solidFill>
                  <a:srgbClr val="333333"/>
                </a:solidFill>
                <a:effectLst/>
                <a:latin typeface="Open Sans" panose="020B0606030504020204" pitchFamily="34" charset="0"/>
              </a:rPr>
            </a:b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49</a:t>
            </a:r>
            <a:r>
              <a:rPr lang="fr-FR" sz="2800" b="0" i="0" dirty="0">
                <a:solidFill>
                  <a:srgbClr val="333333"/>
                </a:solidFill>
                <a:effectLst/>
                <a:latin typeface="Open Sans" panose="020B0606030504020204" pitchFamily="34" charset="0"/>
              </a:rPr>
              <a:t> Le Puissant fit pour m</a:t>
            </a:r>
            <a:r>
              <a:rPr lang="fr-FR" sz="2800" b="0" i="0" u="sng" dirty="0">
                <a:solidFill>
                  <a:srgbClr val="333333"/>
                </a:solidFill>
                <a:effectLst/>
                <a:latin typeface="Open Sans" panose="020B0606030504020204" pitchFamily="34" charset="0"/>
              </a:rPr>
              <a:t>o</a:t>
            </a:r>
            <a:r>
              <a:rPr lang="fr-FR" sz="2800" b="0" i="0" dirty="0">
                <a:solidFill>
                  <a:srgbClr val="333333"/>
                </a:solidFill>
                <a:effectLst/>
                <a:latin typeface="Open Sans" panose="020B0606030504020204" pitchFamily="34" charset="0"/>
              </a:rPr>
              <a:t>i des merveilles ;</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S</a:t>
            </a:r>
            <a:r>
              <a:rPr lang="fr-FR" sz="2800" b="0" i="0" u="sng" dirty="0">
                <a:solidFill>
                  <a:srgbClr val="333333"/>
                </a:solidFill>
                <a:effectLst/>
                <a:latin typeface="Open Sans" panose="020B0606030504020204" pitchFamily="34" charset="0"/>
              </a:rPr>
              <a:t>a</a:t>
            </a:r>
            <a:r>
              <a:rPr lang="fr-FR" sz="2800" b="0" i="0" dirty="0">
                <a:solidFill>
                  <a:srgbClr val="333333"/>
                </a:solidFill>
                <a:effectLst/>
                <a:latin typeface="Open Sans" panose="020B0606030504020204" pitchFamily="34" charset="0"/>
              </a:rPr>
              <a:t>int est son nom !</a:t>
            </a:r>
            <a:br>
              <a:rPr lang="fr-FR" sz="2800" b="0" i="0" dirty="0">
                <a:solidFill>
                  <a:srgbClr val="333333"/>
                </a:solidFill>
                <a:effectLst/>
                <a:latin typeface="Open Sans" panose="020B0606030504020204" pitchFamily="34" charset="0"/>
              </a:rPr>
            </a:b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50</a:t>
            </a:r>
            <a:r>
              <a:rPr lang="fr-FR" sz="2800" b="0" i="0" dirty="0">
                <a:solidFill>
                  <a:srgbClr val="333333"/>
                </a:solidFill>
                <a:effectLst/>
                <a:latin typeface="Open Sans" panose="020B0606030504020204" pitchFamily="34" charset="0"/>
              </a:rPr>
              <a:t> Son amour s'ét</a:t>
            </a:r>
            <a:r>
              <a:rPr lang="fr-FR" sz="2800" b="0" i="0" u="sng" dirty="0">
                <a:solidFill>
                  <a:srgbClr val="333333"/>
                </a:solidFill>
                <a:effectLst/>
                <a:latin typeface="Open Sans" panose="020B0606030504020204" pitchFamily="34" charset="0"/>
              </a:rPr>
              <a:t>e</a:t>
            </a:r>
            <a:r>
              <a:rPr lang="fr-FR" sz="2800" b="0" i="0" dirty="0">
                <a:solidFill>
                  <a:srgbClr val="333333"/>
                </a:solidFill>
                <a:effectLst/>
                <a:latin typeface="Open Sans" panose="020B0606030504020204" pitchFamily="34" charset="0"/>
              </a:rPr>
              <a:t>nd d'âge en âge</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sur ce</a:t>
            </a:r>
            <a:r>
              <a:rPr lang="fr-FR" sz="2800" b="0" i="0" u="sng" dirty="0">
                <a:solidFill>
                  <a:srgbClr val="333333"/>
                </a:solidFill>
                <a:effectLst/>
                <a:latin typeface="Open Sans" panose="020B0606030504020204" pitchFamily="34" charset="0"/>
              </a:rPr>
              <a:t>u</a:t>
            </a:r>
            <a:r>
              <a:rPr lang="fr-FR" sz="2800" b="0" i="0" dirty="0">
                <a:solidFill>
                  <a:srgbClr val="333333"/>
                </a:solidFill>
                <a:effectLst/>
                <a:latin typeface="Open Sans" panose="020B0606030504020204" pitchFamily="34" charset="0"/>
              </a:rPr>
              <a:t>x qui le craignent ;</a:t>
            </a:r>
          </a:p>
        </p:txBody>
      </p:sp>
      <p:sp>
        <p:nvSpPr>
          <p:cNvPr id="10" name="ZoneTexte 9">
            <a:extLst>
              <a:ext uri="{FF2B5EF4-FFF2-40B4-BE49-F238E27FC236}">
                <a16:creationId xmlns:a16="http://schemas.microsoft.com/office/drawing/2014/main" id="{F3202F6F-9B71-0036-DF54-B0247D647EBC}"/>
              </a:ext>
            </a:extLst>
          </p:cNvPr>
          <p:cNvSpPr txBox="1"/>
          <p:nvPr/>
        </p:nvSpPr>
        <p:spPr>
          <a:xfrm>
            <a:off x="571500" y="339635"/>
            <a:ext cx="12001500" cy="954107"/>
          </a:xfrm>
          <a:prstGeom prst="rect">
            <a:avLst/>
          </a:prstGeom>
          <a:noFill/>
        </p:spPr>
        <p:txBody>
          <a:bodyPr wrap="square">
            <a:spAutoFit/>
          </a:bodyPr>
          <a:lstStyle/>
          <a:p>
            <a:pPr algn="l">
              <a:spcBef>
                <a:spcPts val="1500"/>
              </a:spcBef>
              <a:spcAft>
                <a:spcPts val="375"/>
              </a:spcAft>
              <a:buNone/>
            </a:pPr>
            <a:r>
              <a:rPr lang="fr-FR" sz="2800" b="1" i="0" cap="all" dirty="0">
                <a:solidFill>
                  <a:srgbClr val="BF2329"/>
                </a:solidFill>
                <a:effectLst/>
                <a:latin typeface="Open Sans" panose="020B0606030504020204" pitchFamily="34" charset="0"/>
              </a:rPr>
              <a:t>Antienne </a:t>
            </a:r>
            <a:r>
              <a:rPr lang="fr-FR" sz="2800" b="0" i="0" dirty="0">
                <a:solidFill>
                  <a:srgbClr val="333333"/>
                </a:solidFill>
                <a:effectLst/>
                <a:latin typeface="Open Sans" panose="020B0606030504020204" pitchFamily="34" charset="0"/>
              </a:rPr>
              <a:t>Bénis soient les Apôtres Pierre et Paul : ils nous ont transmis la Loi du Seigneur.</a:t>
            </a:r>
          </a:p>
        </p:txBody>
      </p:sp>
    </p:spTree>
    <p:extLst>
      <p:ext uri="{BB962C8B-B14F-4D97-AF65-F5344CB8AC3E}">
        <p14:creationId xmlns:p14="http://schemas.microsoft.com/office/powerpoint/2010/main" val="3853359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86B45-5CAB-CD7F-47C8-03CD1D4104A6}"/>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85C0E1F5-CF67-8B65-1F93-FF21D4DE4879}"/>
              </a:ext>
            </a:extLst>
          </p:cNvPr>
          <p:cNvSpPr>
            <a:spLocks noGrp="1"/>
          </p:cNvSpPr>
          <p:nvPr>
            <p:ph type="ftr" sz="quarter" idx="11"/>
          </p:nvPr>
        </p:nvSpPr>
        <p:spPr>
          <a:xfrm rot="16200000">
            <a:off x="-1813672" y="3246437"/>
            <a:ext cx="4114800" cy="365125"/>
          </a:xfrm>
        </p:spPr>
        <p:txBody>
          <a:bodyPr/>
          <a:lstStyle/>
          <a:p>
            <a:r>
              <a:rPr lang="fr-FR" dirty="0"/>
              <a:t>Assemblée diocésaine - Année Mission - 29 juin 2025</a:t>
            </a:r>
          </a:p>
        </p:txBody>
      </p:sp>
      <p:sp>
        <p:nvSpPr>
          <p:cNvPr id="5" name="Espace réservé du numéro de diapositive 4">
            <a:extLst>
              <a:ext uri="{FF2B5EF4-FFF2-40B4-BE49-F238E27FC236}">
                <a16:creationId xmlns:a16="http://schemas.microsoft.com/office/drawing/2014/main" id="{73470F2B-C800-66D5-F3BE-4B371D25E768}"/>
              </a:ext>
            </a:extLst>
          </p:cNvPr>
          <p:cNvSpPr>
            <a:spLocks noGrp="1"/>
          </p:cNvSpPr>
          <p:nvPr>
            <p:ph type="sldNum" sz="quarter" idx="12"/>
          </p:nvPr>
        </p:nvSpPr>
        <p:spPr/>
        <p:txBody>
          <a:bodyPr/>
          <a:lstStyle/>
          <a:p>
            <a:fld id="{95BA01A1-3151-4566-AB50-66DC88D31EB6}" type="slidenum">
              <a:rPr lang="fr-FR" smtClean="0"/>
              <a:t>52</a:t>
            </a:fld>
            <a:endParaRPr lang="fr-FR"/>
          </a:p>
        </p:txBody>
      </p:sp>
      <p:sp>
        <p:nvSpPr>
          <p:cNvPr id="8" name="ZoneTexte 7">
            <a:extLst>
              <a:ext uri="{FF2B5EF4-FFF2-40B4-BE49-F238E27FC236}">
                <a16:creationId xmlns:a16="http://schemas.microsoft.com/office/drawing/2014/main" id="{BD6F37E9-AA83-EEA5-EE9B-5517E0C2DB70}"/>
              </a:ext>
            </a:extLst>
          </p:cNvPr>
          <p:cNvSpPr txBox="1"/>
          <p:nvPr/>
        </p:nvSpPr>
        <p:spPr>
          <a:xfrm>
            <a:off x="2054262" y="412597"/>
            <a:ext cx="9231405" cy="4955203"/>
          </a:xfrm>
          <a:prstGeom prst="rect">
            <a:avLst/>
          </a:prstGeom>
          <a:noFill/>
        </p:spPr>
        <p:txBody>
          <a:bodyPr wrap="square">
            <a:spAutoFit/>
          </a:bodyPr>
          <a:lstStyle/>
          <a:p>
            <a:pPr>
              <a:spcBef>
                <a:spcPts val="1500"/>
              </a:spcBef>
              <a:spcAft>
                <a:spcPts val="375"/>
              </a:spcAft>
            </a:pPr>
            <a:r>
              <a:rPr lang="fr-FR" sz="2800" b="1" dirty="0">
                <a:solidFill>
                  <a:srgbClr val="BF2329"/>
                </a:solidFill>
                <a:latin typeface="Open Sans" panose="020B0606030504020204" pitchFamily="34" charset="0"/>
              </a:rPr>
              <a:t>51</a:t>
            </a:r>
            <a:r>
              <a:rPr lang="fr-FR" sz="2800" dirty="0">
                <a:solidFill>
                  <a:srgbClr val="333333"/>
                </a:solidFill>
                <a:latin typeface="Open Sans" panose="020B0606030504020204" pitchFamily="34" charset="0"/>
              </a:rPr>
              <a:t> Déployant la f</a:t>
            </a:r>
            <a:r>
              <a:rPr lang="fr-FR" sz="2800" u="sng" dirty="0">
                <a:solidFill>
                  <a:srgbClr val="333333"/>
                </a:solidFill>
                <a:latin typeface="Open Sans" panose="020B0606030504020204" pitchFamily="34" charset="0"/>
              </a:rPr>
              <a:t>o</a:t>
            </a:r>
            <a:r>
              <a:rPr lang="fr-FR" sz="2800" dirty="0">
                <a:solidFill>
                  <a:srgbClr val="333333"/>
                </a:solidFill>
                <a:latin typeface="Open Sans" panose="020B0606030504020204" pitchFamily="34" charset="0"/>
              </a:rPr>
              <a:t>rce de son bras,</a:t>
            </a:r>
            <a:br>
              <a:rPr lang="fr-FR" sz="2800" dirty="0">
                <a:solidFill>
                  <a:srgbClr val="333333"/>
                </a:solidFill>
                <a:latin typeface="Open Sans" panose="020B0606030504020204" pitchFamily="34" charset="0"/>
              </a:rPr>
            </a:br>
            <a:r>
              <a:rPr lang="fr-FR" sz="2800" dirty="0">
                <a:solidFill>
                  <a:srgbClr val="333333"/>
                </a:solidFill>
                <a:latin typeface="Open Sans" panose="020B0606030504020204" pitchFamily="34" charset="0"/>
              </a:rPr>
              <a:t>il disp</a:t>
            </a:r>
            <a:r>
              <a:rPr lang="fr-FR" sz="2800" u="sng" dirty="0">
                <a:solidFill>
                  <a:srgbClr val="333333"/>
                </a:solidFill>
                <a:latin typeface="Open Sans" panose="020B0606030504020204" pitchFamily="34" charset="0"/>
              </a:rPr>
              <a:t>e</a:t>
            </a:r>
            <a:r>
              <a:rPr lang="fr-FR" sz="2800" dirty="0">
                <a:solidFill>
                  <a:srgbClr val="333333"/>
                </a:solidFill>
                <a:latin typeface="Open Sans" panose="020B0606030504020204" pitchFamily="34" charset="0"/>
              </a:rPr>
              <a:t>rse les superbes.</a:t>
            </a:r>
            <a:br>
              <a:rPr lang="fr-FR" sz="2800" dirty="0">
                <a:solidFill>
                  <a:srgbClr val="333333"/>
                </a:solidFill>
                <a:latin typeface="Open Sans" panose="020B0606030504020204" pitchFamily="34" charset="0"/>
              </a:rPr>
            </a:br>
            <a:r>
              <a:rPr lang="fr-FR" sz="900" dirty="0">
                <a:solidFill>
                  <a:srgbClr val="333333"/>
                </a:solidFill>
                <a:latin typeface="Open Sans" panose="020B0606030504020204" pitchFamily="34" charset="0"/>
              </a:rPr>
              <a:t> </a:t>
            </a: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52</a:t>
            </a:r>
            <a:r>
              <a:rPr lang="fr-FR" sz="2800" b="0" i="0" dirty="0">
                <a:solidFill>
                  <a:srgbClr val="333333"/>
                </a:solidFill>
                <a:effectLst/>
                <a:latin typeface="Open Sans" panose="020B0606030504020204" pitchFamily="34" charset="0"/>
              </a:rPr>
              <a:t> Il renverse les puiss</a:t>
            </a:r>
            <a:r>
              <a:rPr lang="fr-FR" sz="2800" b="0" i="0" u="sng" dirty="0">
                <a:solidFill>
                  <a:srgbClr val="333333"/>
                </a:solidFill>
                <a:effectLst/>
                <a:latin typeface="Open Sans" panose="020B0606030504020204" pitchFamily="34" charset="0"/>
              </a:rPr>
              <a:t>a</a:t>
            </a:r>
            <a:r>
              <a:rPr lang="fr-FR" sz="2800" b="0" i="0" dirty="0">
                <a:solidFill>
                  <a:srgbClr val="333333"/>
                </a:solidFill>
                <a:effectLst/>
                <a:latin typeface="Open Sans" panose="020B0606030504020204" pitchFamily="34" charset="0"/>
              </a:rPr>
              <a:t>nts de leurs trônes,</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il él</a:t>
            </a:r>
            <a:r>
              <a:rPr lang="fr-FR" sz="2800" b="0" i="0" u="sng" dirty="0">
                <a:solidFill>
                  <a:srgbClr val="333333"/>
                </a:solidFill>
                <a:effectLst/>
                <a:latin typeface="Open Sans" panose="020B0606030504020204" pitchFamily="34" charset="0"/>
              </a:rPr>
              <a:t>è</a:t>
            </a:r>
            <a:r>
              <a:rPr lang="fr-FR" sz="2800" b="0" i="0" dirty="0">
                <a:solidFill>
                  <a:srgbClr val="333333"/>
                </a:solidFill>
                <a:effectLst/>
                <a:latin typeface="Open Sans" panose="020B0606030504020204" pitchFamily="34" charset="0"/>
              </a:rPr>
              <a:t>ve les humbles.</a:t>
            </a:r>
            <a:br>
              <a:rPr lang="fr-FR" sz="2800" b="0" i="0" dirty="0">
                <a:solidFill>
                  <a:srgbClr val="333333"/>
                </a:solidFill>
                <a:effectLst/>
                <a:latin typeface="Open Sans" panose="020B0606030504020204" pitchFamily="34" charset="0"/>
              </a:rPr>
            </a:br>
            <a:r>
              <a:rPr lang="fr-FR" sz="900" b="0" i="0" dirty="0">
                <a:solidFill>
                  <a:srgbClr val="333333"/>
                </a:solidFill>
                <a:effectLst/>
                <a:latin typeface="Open Sans" panose="020B0606030504020204" pitchFamily="34" charset="0"/>
              </a:rPr>
              <a:t> </a:t>
            </a: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53</a:t>
            </a:r>
            <a:r>
              <a:rPr lang="fr-FR" sz="2800" b="0" i="0" dirty="0">
                <a:solidFill>
                  <a:srgbClr val="333333"/>
                </a:solidFill>
                <a:effectLst/>
                <a:latin typeface="Open Sans" panose="020B0606030504020204" pitchFamily="34" charset="0"/>
              </a:rPr>
              <a:t> Il comble de bi</a:t>
            </a:r>
            <a:r>
              <a:rPr lang="fr-FR" sz="2800" b="0" i="0" u="sng" dirty="0">
                <a:solidFill>
                  <a:srgbClr val="333333"/>
                </a:solidFill>
                <a:effectLst/>
                <a:latin typeface="Open Sans" panose="020B0606030504020204" pitchFamily="34" charset="0"/>
              </a:rPr>
              <a:t>e</a:t>
            </a:r>
            <a:r>
              <a:rPr lang="fr-FR" sz="2800" b="0" i="0" dirty="0">
                <a:solidFill>
                  <a:srgbClr val="333333"/>
                </a:solidFill>
                <a:effectLst/>
                <a:latin typeface="Open Sans" panose="020B0606030504020204" pitchFamily="34" charset="0"/>
              </a:rPr>
              <a:t>ns les affamés,</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renvoie les r</a:t>
            </a:r>
            <a:r>
              <a:rPr lang="fr-FR" sz="2800" b="0" i="0" u="sng" dirty="0">
                <a:solidFill>
                  <a:srgbClr val="333333"/>
                </a:solidFill>
                <a:effectLst/>
                <a:latin typeface="Open Sans" panose="020B0606030504020204" pitchFamily="34" charset="0"/>
              </a:rPr>
              <a:t>i</a:t>
            </a:r>
            <a:r>
              <a:rPr lang="fr-FR" sz="2800" b="0" i="0" dirty="0">
                <a:solidFill>
                  <a:srgbClr val="333333"/>
                </a:solidFill>
                <a:effectLst/>
                <a:latin typeface="Open Sans" panose="020B0606030504020204" pitchFamily="34" charset="0"/>
              </a:rPr>
              <a:t>ches les mains vides.</a:t>
            </a:r>
            <a:br>
              <a:rPr lang="fr-FR" sz="2800" b="0" i="0" dirty="0">
                <a:solidFill>
                  <a:srgbClr val="333333"/>
                </a:solidFill>
                <a:effectLst/>
                <a:latin typeface="Open Sans" panose="020B0606030504020204" pitchFamily="34" charset="0"/>
              </a:rPr>
            </a:br>
            <a:r>
              <a:rPr lang="fr-FR" sz="900" b="0" i="0" dirty="0">
                <a:solidFill>
                  <a:srgbClr val="333333"/>
                </a:solidFill>
                <a:effectLst/>
                <a:latin typeface="Open Sans" panose="020B0606030504020204" pitchFamily="34" charset="0"/>
              </a:rPr>
              <a:t> </a:t>
            </a: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54</a:t>
            </a:r>
            <a:r>
              <a:rPr lang="fr-FR" sz="2800" b="0" i="0" dirty="0">
                <a:solidFill>
                  <a:srgbClr val="333333"/>
                </a:solidFill>
                <a:effectLst/>
                <a:latin typeface="Open Sans" panose="020B0606030504020204" pitchFamily="34" charset="0"/>
              </a:rPr>
              <a:t> Il relève Isra</a:t>
            </a:r>
            <a:r>
              <a:rPr lang="fr-FR" sz="2800" b="0" i="0" u="sng" dirty="0">
                <a:solidFill>
                  <a:srgbClr val="333333"/>
                </a:solidFill>
                <a:effectLst/>
                <a:latin typeface="Open Sans" panose="020B0606030504020204" pitchFamily="34" charset="0"/>
              </a:rPr>
              <a:t>ë</a:t>
            </a:r>
            <a:r>
              <a:rPr lang="fr-FR" sz="2800" b="0" i="0" dirty="0">
                <a:solidFill>
                  <a:srgbClr val="333333"/>
                </a:solidFill>
                <a:effectLst/>
                <a:latin typeface="Open Sans" panose="020B0606030504020204" pitchFamily="34" charset="0"/>
              </a:rPr>
              <a:t>l, son serviteur,</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il se souvi</a:t>
            </a:r>
            <a:r>
              <a:rPr lang="fr-FR" sz="2800" b="0" i="0" u="sng" dirty="0">
                <a:solidFill>
                  <a:srgbClr val="333333"/>
                </a:solidFill>
                <a:effectLst/>
                <a:latin typeface="Open Sans" panose="020B0606030504020204" pitchFamily="34" charset="0"/>
              </a:rPr>
              <a:t>e</a:t>
            </a:r>
            <a:r>
              <a:rPr lang="fr-FR" sz="2800" b="0" i="0" dirty="0">
                <a:solidFill>
                  <a:srgbClr val="333333"/>
                </a:solidFill>
                <a:effectLst/>
                <a:latin typeface="Open Sans" panose="020B0606030504020204" pitchFamily="34" charset="0"/>
              </a:rPr>
              <a:t>nt de son amour,</a:t>
            </a:r>
            <a:br>
              <a:rPr lang="fr-FR" sz="2800" b="0" i="0" dirty="0">
                <a:solidFill>
                  <a:srgbClr val="333333"/>
                </a:solidFill>
                <a:effectLst/>
                <a:latin typeface="Open Sans" panose="020B0606030504020204" pitchFamily="34" charset="0"/>
              </a:rPr>
            </a:br>
            <a:r>
              <a:rPr lang="fr-FR" sz="900" b="0" i="0" dirty="0">
                <a:solidFill>
                  <a:srgbClr val="333333"/>
                </a:solidFill>
                <a:effectLst/>
                <a:latin typeface="Open Sans" panose="020B0606030504020204" pitchFamily="34" charset="0"/>
              </a:rPr>
              <a:t> </a:t>
            </a:r>
            <a:br>
              <a:rPr lang="fr-FR" sz="2800" b="0" i="0" dirty="0">
                <a:solidFill>
                  <a:srgbClr val="333333"/>
                </a:solidFill>
                <a:effectLst/>
                <a:latin typeface="Open Sans" panose="020B0606030504020204" pitchFamily="34" charset="0"/>
              </a:rPr>
            </a:br>
            <a:r>
              <a:rPr lang="fr-FR" sz="2800" b="1" i="0" dirty="0">
                <a:solidFill>
                  <a:srgbClr val="BF2329"/>
                </a:solidFill>
                <a:effectLst/>
                <a:latin typeface="Open Sans" panose="020B0606030504020204" pitchFamily="34" charset="0"/>
              </a:rPr>
              <a:t>55</a:t>
            </a:r>
            <a:r>
              <a:rPr lang="fr-FR" sz="2800" b="0" i="0" dirty="0">
                <a:solidFill>
                  <a:srgbClr val="333333"/>
                </a:solidFill>
                <a:effectLst/>
                <a:latin typeface="Open Sans" panose="020B0606030504020204" pitchFamily="34" charset="0"/>
              </a:rPr>
              <a:t> de la promesse f</a:t>
            </a:r>
            <a:r>
              <a:rPr lang="fr-FR" sz="2800" b="0" i="0" u="sng" dirty="0">
                <a:solidFill>
                  <a:srgbClr val="333333"/>
                </a:solidFill>
                <a:effectLst/>
                <a:latin typeface="Open Sans" panose="020B0606030504020204" pitchFamily="34" charset="0"/>
              </a:rPr>
              <a:t>a</a:t>
            </a:r>
            <a:r>
              <a:rPr lang="fr-FR" sz="2800" b="0" i="0" dirty="0">
                <a:solidFill>
                  <a:srgbClr val="333333"/>
                </a:solidFill>
                <a:effectLst/>
                <a:latin typeface="Open Sans" panose="020B0606030504020204" pitchFamily="34" charset="0"/>
              </a:rPr>
              <a:t>ite à nos pères,</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en faveur d'Abraham et de sa r</a:t>
            </a:r>
            <a:r>
              <a:rPr lang="fr-FR" sz="2800" b="0" i="0" u="sng" dirty="0">
                <a:solidFill>
                  <a:srgbClr val="333333"/>
                </a:solidFill>
                <a:effectLst/>
                <a:latin typeface="Open Sans" panose="020B0606030504020204" pitchFamily="34" charset="0"/>
              </a:rPr>
              <a:t>a</a:t>
            </a:r>
            <a:r>
              <a:rPr lang="fr-FR" sz="2800" b="0" i="0" dirty="0">
                <a:solidFill>
                  <a:srgbClr val="333333"/>
                </a:solidFill>
                <a:effectLst/>
                <a:latin typeface="Open Sans" panose="020B0606030504020204" pitchFamily="34" charset="0"/>
              </a:rPr>
              <a:t>ce, à jamais.</a:t>
            </a:r>
          </a:p>
        </p:txBody>
      </p:sp>
      <p:sp>
        <p:nvSpPr>
          <p:cNvPr id="3" name="ZoneTexte 2">
            <a:extLst>
              <a:ext uri="{FF2B5EF4-FFF2-40B4-BE49-F238E27FC236}">
                <a16:creationId xmlns:a16="http://schemas.microsoft.com/office/drawing/2014/main" id="{1A36ECBF-FE58-DC3D-A8FC-5631BD3EB119}"/>
              </a:ext>
            </a:extLst>
          </p:cNvPr>
          <p:cNvSpPr txBox="1"/>
          <p:nvPr/>
        </p:nvSpPr>
        <p:spPr>
          <a:xfrm>
            <a:off x="601666" y="5491296"/>
            <a:ext cx="11232371" cy="954107"/>
          </a:xfrm>
          <a:prstGeom prst="rect">
            <a:avLst/>
          </a:prstGeom>
          <a:noFill/>
        </p:spPr>
        <p:txBody>
          <a:bodyPr wrap="square">
            <a:spAutoFit/>
          </a:bodyPr>
          <a:lstStyle/>
          <a:p>
            <a:pPr algn="l">
              <a:spcBef>
                <a:spcPts val="1500"/>
              </a:spcBef>
              <a:spcAft>
                <a:spcPts val="375"/>
              </a:spcAft>
              <a:buNone/>
            </a:pPr>
            <a:r>
              <a:rPr lang="fr-FR" sz="2800" b="1" i="0" cap="all" dirty="0">
                <a:solidFill>
                  <a:srgbClr val="BF2329"/>
                </a:solidFill>
                <a:effectLst/>
                <a:latin typeface="Open Sans" panose="020B0606030504020204" pitchFamily="34" charset="0"/>
              </a:rPr>
              <a:t>Antienne </a:t>
            </a:r>
            <a:r>
              <a:rPr lang="fr-FR" sz="2800" b="0" i="0" dirty="0">
                <a:solidFill>
                  <a:srgbClr val="333333"/>
                </a:solidFill>
                <a:effectLst/>
                <a:latin typeface="Open Sans" panose="020B0606030504020204" pitchFamily="34" charset="0"/>
              </a:rPr>
              <a:t>Bénis soient les Apôtres Pierre et Paul : ils nous ont transmis la Loi du Seigneur.</a:t>
            </a:r>
          </a:p>
        </p:txBody>
      </p:sp>
    </p:spTree>
    <p:extLst>
      <p:ext uri="{BB962C8B-B14F-4D97-AF65-F5344CB8AC3E}">
        <p14:creationId xmlns:p14="http://schemas.microsoft.com/office/powerpoint/2010/main" val="14012568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25DE3-57CB-14A9-CE7D-B95D3AA2DA24}"/>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EC4BE2A-EA78-E681-FAA3-A861B3A1FE84}"/>
              </a:ext>
            </a:extLst>
          </p:cNvPr>
          <p:cNvSpPr>
            <a:spLocks noGrp="1"/>
          </p:cNvSpPr>
          <p:nvPr>
            <p:ph type="ftr" sz="quarter" idx="11"/>
          </p:nvPr>
        </p:nvSpPr>
        <p:spPr>
          <a:xfrm>
            <a:off x="4038600" y="6446727"/>
            <a:ext cx="4114800" cy="365125"/>
          </a:xfrm>
        </p:spPr>
        <p:txBody>
          <a:bodyPr/>
          <a:lstStyle/>
          <a:p>
            <a:r>
              <a:rPr lang="fr-FR" dirty="0"/>
              <a:t>Assemblée diocésaine - Année Mission - 29 juin 2025</a:t>
            </a:r>
          </a:p>
        </p:txBody>
      </p:sp>
      <p:sp>
        <p:nvSpPr>
          <p:cNvPr id="5" name="Espace réservé du numéro de diapositive 4">
            <a:extLst>
              <a:ext uri="{FF2B5EF4-FFF2-40B4-BE49-F238E27FC236}">
                <a16:creationId xmlns:a16="http://schemas.microsoft.com/office/drawing/2014/main" id="{2417169E-291E-80BC-A61C-805046DE0EC8}"/>
              </a:ext>
            </a:extLst>
          </p:cNvPr>
          <p:cNvSpPr>
            <a:spLocks noGrp="1"/>
          </p:cNvSpPr>
          <p:nvPr>
            <p:ph type="sldNum" sz="quarter" idx="12"/>
          </p:nvPr>
        </p:nvSpPr>
        <p:spPr/>
        <p:txBody>
          <a:bodyPr/>
          <a:lstStyle/>
          <a:p>
            <a:fld id="{95BA01A1-3151-4566-AB50-66DC88D31EB6}" type="slidenum">
              <a:rPr lang="fr-FR" smtClean="0"/>
              <a:t>53</a:t>
            </a:fld>
            <a:endParaRPr lang="fr-FR"/>
          </a:p>
        </p:txBody>
      </p:sp>
      <p:sp>
        <p:nvSpPr>
          <p:cNvPr id="7" name="ZoneTexte 6">
            <a:extLst>
              <a:ext uri="{FF2B5EF4-FFF2-40B4-BE49-F238E27FC236}">
                <a16:creationId xmlns:a16="http://schemas.microsoft.com/office/drawing/2014/main" id="{DC18B5C3-1FD8-B185-C9F4-44658B2809A5}"/>
              </a:ext>
            </a:extLst>
          </p:cNvPr>
          <p:cNvSpPr txBox="1"/>
          <p:nvPr/>
        </p:nvSpPr>
        <p:spPr>
          <a:xfrm>
            <a:off x="147638" y="188456"/>
            <a:ext cx="11896724" cy="5811847"/>
          </a:xfrm>
          <a:prstGeom prst="rect">
            <a:avLst/>
          </a:prstGeom>
          <a:noFill/>
        </p:spPr>
        <p:txBody>
          <a:bodyPr wrap="square">
            <a:spAutoFit/>
          </a:bodyPr>
          <a:lstStyle/>
          <a:p>
            <a:pPr algn="l">
              <a:spcBef>
                <a:spcPts val="1500"/>
              </a:spcBef>
              <a:spcAft>
                <a:spcPts val="375"/>
              </a:spcAft>
              <a:buNone/>
            </a:pPr>
            <a:r>
              <a:rPr lang="fr-FR" sz="2800" b="1" i="0" cap="all" dirty="0">
                <a:solidFill>
                  <a:srgbClr val="BF2329"/>
                </a:solidFill>
                <a:effectLst/>
                <a:latin typeface="Open Sans" panose="020B0606030504020204" pitchFamily="34" charset="0"/>
              </a:rPr>
              <a:t>intercession</a:t>
            </a:r>
          </a:p>
          <a:p>
            <a:pPr algn="l">
              <a:spcAft>
                <a:spcPts val="750"/>
              </a:spcAft>
              <a:buNone/>
            </a:pPr>
            <a:r>
              <a:rPr lang="fr-FR" sz="2800" b="0" i="0" dirty="0">
                <a:solidFill>
                  <a:srgbClr val="333333"/>
                </a:solidFill>
                <a:effectLst/>
                <a:latin typeface="Open Sans" panose="020B0606030504020204" pitchFamily="34" charset="0"/>
              </a:rPr>
              <a:t>En la fête des Apôtres Pierre et Paul, les colonnes de l'Église, nous te prions, Jésus, Fils de Dieu :</a:t>
            </a:r>
          </a:p>
          <a:p>
            <a:pPr algn="l">
              <a:spcAft>
                <a:spcPts val="750"/>
              </a:spcAft>
              <a:buNone/>
            </a:pPr>
            <a:r>
              <a:rPr lang="fr-FR" sz="900" b="0" i="0" dirty="0">
                <a:solidFill>
                  <a:srgbClr val="333333"/>
                </a:solidFill>
                <a:effectLst/>
                <a:latin typeface="Open Sans" panose="020B0606030504020204" pitchFamily="34" charset="0"/>
              </a:rPr>
              <a:t>   </a:t>
            </a:r>
          </a:p>
          <a:p>
            <a:pPr algn="l">
              <a:spcAft>
                <a:spcPts val="750"/>
              </a:spcAft>
              <a:buNone/>
            </a:pPr>
            <a:r>
              <a:rPr lang="fr-FR" sz="2800" b="0" i="0" dirty="0">
                <a:solidFill>
                  <a:srgbClr val="333333"/>
                </a:solidFill>
                <a:effectLst/>
                <a:latin typeface="Open Sans" panose="020B0606030504020204" pitchFamily="34" charset="0"/>
              </a:rPr>
              <a:t>R/ Sois avec ton peuple, Seigneur !</a:t>
            </a:r>
            <a:endParaRPr lang="fr-FR" sz="2800" dirty="0">
              <a:solidFill>
                <a:srgbClr val="333333"/>
              </a:solidFill>
              <a:latin typeface="Open Sans" panose="020B0606030504020204" pitchFamily="34" charset="0"/>
            </a:endParaRPr>
          </a:p>
          <a:p>
            <a:pPr algn="l">
              <a:spcAft>
                <a:spcPts val="750"/>
              </a:spcAft>
              <a:buNone/>
            </a:pPr>
            <a:r>
              <a:rPr lang="fr-FR" sz="900" dirty="0">
                <a:solidFill>
                  <a:srgbClr val="333333"/>
                </a:solidFill>
                <a:latin typeface="Open Sans" panose="020B0606030504020204" pitchFamily="34" charset="0"/>
              </a:rPr>
              <a:t> </a:t>
            </a:r>
            <a:br>
              <a:rPr lang="fr-FR" sz="2800" dirty="0"/>
            </a:br>
            <a:r>
              <a:rPr lang="fr-FR" sz="2800" b="0" i="0" dirty="0">
                <a:solidFill>
                  <a:srgbClr val="333333"/>
                </a:solidFill>
                <a:effectLst/>
                <a:latin typeface="Open Sans" panose="020B0606030504020204" pitchFamily="34" charset="0"/>
              </a:rPr>
              <a:t>Tu as fait de Simon le pêcheur, un pêcheur d'hommes,</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envoie de nouveaux apôtres pour que la multitude entende la Parole.</a:t>
            </a:r>
          </a:p>
          <a:p>
            <a:pPr algn="l">
              <a:spcAft>
                <a:spcPts val="750"/>
              </a:spcAft>
              <a:buNone/>
            </a:pPr>
            <a:r>
              <a:rPr lang="fr-FR" sz="900" dirty="0">
                <a:solidFill>
                  <a:srgbClr val="333333"/>
                </a:solidFill>
                <a:latin typeface="Open Sans" panose="020B0606030504020204" pitchFamily="34" charset="0"/>
              </a:rPr>
              <a:t> </a:t>
            </a:r>
            <a:endParaRPr lang="fr-FR" sz="900" b="0" i="0" dirty="0">
              <a:solidFill>
                <a:srgbClr val="333333"/>
              </a:solidFill>
              <a:effectLst/>
              <a:latin typeface="Open Sans" panose="020B0606030504020204" pitchFamily="34" charset="0"/>
            </a:endParaRPr>
          </a:p>
          <a:p>
            <a:pPr algn="l">
              <a:spcAft>
                <a:spcPts val="750"/>
              </a:spcAft>
              <a:buNone/>
            </a:pPr>
            <a:r>
              <a:rPr lang="fr-FR" sz="2800" b="0" i="0" dirty="0">
                <a:solidFill>
                  <a:srgbClr val="333333"/>
                </a:solidFill>
                <a:effectLst/>
                <a:latin typeface="Open Sans" panose="020B0606030504020204" pitchFamily="34" charset="0"/>
              </a:rPr>
              <a:t>Sur le lac, tu as commandé au vent pour que la barque des disciples ne sombre pas,</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garde ton Église au milieu des tempêtes et donne ta force à ceux qui la conduisent.</a:t>
            </a:r>
          </a:p>
        </p:txBody>
      </p:sp>
    </p:spTree>
    <p:extLst>
      <p:ext uri="{BB962C8B-B14F-4D97-AF65-F5344CB8AC3E}">
        <p14:creationId xmlns:p14="http://schemas.microsoft.com/office/powerpoint/2010/main" val="3673061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8D90B0B6-8D44-8D33-7B73-1E58735743BE}"/>
              </a:ext>
            </a:extLst>
          </p:cNvPr>
          <p:cNvSpPr>
            <a:spLocks noGrp="1"/>
          </p:cNvSpPr>
          <p:nvPr>
            <p:ph type="ftr" sz="quarter" idx="11"/>
          </p:nvPr>
        </p:nvSpPr>
        <p:spPr/>
        <p:txBody>
          <a:bodyPr/>
          <a:lstStyle/>
          <a:p>
            <a:r>
              <a:rPr lang="fr-FR"/>
              <a:t>Assemblée diocésaine - Année Mission - 29 juin 2025</a:t>
            </a:r>
          </a:p>
        </p:txBody>
      </p:sp>
      <p:sp>
        <p:nvSpPr>
          <p:cNvPr id="5" name="Espace réservé du numéro de diapositive 4">
            <a:extLst>
              <a:ext uri="{FF2B5EF4-FFF2-40B4-BE49-F238E27FC236}">
                <a16:creationId xmlns:a16="http://schemas.microsoft.com/office/drawing/2014/main" id="{F1FE8CEE-911D-B6A6-8415-38A5ECCB5806}"/>
              </a:ext>
            </a:extLst>
          </p:cNvPr>
          <p:cNvSpPr>
            <a:spLocks noGrp="1"/>
          </p:cNvSpPr>
          <p:nvPr>
            <p:ph type="sldNum" sz="quarter" idx="12"/>
          </p:nvPr>
        </p:nvSpPr>
        <p:spPr/>
        <p:txBody>
          <a:bodyPr/>
          <a:lstStyle/>
          <a:p>
            <a:fld id="{95BA01A1-3151-4566-AB50-66DC88D31EB6}" type="slidenum">
              <a:rPr lang="fr-FR" smtClean="0"/>
              <a:t>54</a:t>
            </a:fld>
            <a:endParaRPr lang="fr-FR"/>
          </a:p>
        </p:txBody>
      </p:sp>
      <p:sp>
        <p:nvSpPr>
          <p:cNvPr id="7" name="ZoneTexte 6">
            <a:extLst>
              <a:ext uri="{FF2B5EF4-FFF2-40B4-BE49-F238E27FC236}">
                <a16:creationId xmlns:a16="http://schemas.microsoft.com/office/drawing/2014/main" id="{206056F3-D0B0-0247-26BE-14B5FE73951B}"/>
              </a:ext>
            </a:extLst>
          </p:cNvPr>
          <p:cNvSpPr txBox="1"/>
          <p:nvPr/>
        </p:nvSpPr>
        <p:spPr>
          <a:xfrm>
            <a:off x="414229" y="462305"/>
            <a:ext cx="11896724" cy="3795911"/>
          </a:xfrm>
          <a:prstGeom prst="rect">
            <a:avLst/>
          </a:prstGeom>
          <a:noFill/>
        </p:spPr>
        <p:txBody>
          <a:bodyPr wrap="square">
            <a:spAutoFit/>
          </a:bodyPr>
          <a:lstStyle/>
          <a:p>
            <a:pPr algn="l">
              <a:spcAft>
                <a:spcPts val="750"/>
              </a:spcAft>
              <a:buNone/>
            </a:pPr>
            <a:r>
              <a:rPr lang="fr-FR" sz="2800" b="0" i="0" dirty="0">
                <a:solidFill>
                  <a:srgbClr val="333333"/>
                </a:solidFill>
                <a:effectLst/>
                <a:latin typeface="Open Sans" panose="020B0606030504020204" pitchFamily="34" charset="0"/>
              </a:rPr>
              <a:t>Après ta résurrection, tu as rassemblé les disciples autour de Pierre,</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toi, le Bon Pasteur, rassemble ton peuple en un seul troupeau.</a:t>
            </a:r>
          </a:p>
          <a:p>
            <a:pPr algn="l">
              <a:spcAft>
                <a:spcPts val="750"/>
              </a:spcAft>
              <a:buNone/>
            </a:pPr>
            <a:endParaRPr lang="fr-FR" sz="900" b="0" i="0" dirty="0">
              <a:solidFill>
                <a:srgbClr val="333333"/>
              </a:solidFill>
              <a:effectLst/>
              <a:latin typeface="Open Sans" panose="020B0606030504020204" pitchFamily="34" charset="0"/>
            </a:endParaRPr>
          </a:p>
          <a:p>
            <a:pPr algn="l">
              <a:spcAft>
                <a:spcPts val="750"/>
              </a:spcAft>
              <a:buNone/>
            </a:pPr>
            <a:r>
              <a:rPr lang="fr-FR" sz="2800" b="0" i="0" dirty="0">
                <a:solidFill>
                  <a:srgbClr val="333333"/>
                </a:solidFill>
                <a:effectLst/>
                <a:latin typeface="Open Sans" panose="020B0606030504020204" pitchFamily="34" charset="0"/>
              </a:rPr>
              <a:t>Tu as envoyé ton Apôtre Paul annoncer l'Évangile aux païens,</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fais que ta parole parvienne à toute créature.</a:t>
            </a:r>
          </a:p>
          <a:p>
            <a:pPr algn="l">
              <a:spcAft>
                <a:spcPts val="750"/>
              </a:spcAft>
              <a:buNone/>
            </a:pPr>
            <a:endParaRPr lang="fr-FR" sz="900" b="0" i="0" dirty="0">
              <a:solidFill>
                <a:srgbClr val="333333"/>
              </a:solidFill>
              <a:effectLst/>
              <a:latin typeface="Open Sans" panose="020B0606030504020204" pitchFamily="34" charset="0"/>
            </a:endParaRPr>
          </a:p>
          <a:p>
            <a:pPr algn="l">
              <a:spcAft>
                <a:spcPts val="750"/>
              </a:spcAft>
              <a:buNone/>
            </a:pPr>
            <a:r>
              <a:rPr lang="fr-FR" sz="2800" b="0" i="0" dirty="0">
                <a:solidFill>
                  <a:srgbClr val="333333"/>
                </a:solidFill>
                <a:effectLst/>
                <a:latin typeface="Open Sans" panose="020B0606030504020204" pitchFamily="34" charset="0"/>
              </a:rPr>
              <a:t>Tu as remis à ton Église les clés du Royaume,</a:t>
            </a:r>
            <a:br>
              <a:rPr lang="fr-FR" sz="2800" b="0" i="0" dirty="0">
                <a:solidFill>
                  <a:srgbClr val="333333"/>
                </a:solidFill>
                <a:effectLst/>
                <a:latin typeface="Open Sans" panose="020B0606030504020204" pitchFamily="34" charset="0"/>
              </a:rPr>
            </a:br>
            <a:r>
              <a:rPr lang="fr-FR" sz="2800" b="0" i="0" dirty="0">
                <a:solidFill>
                  <a:srgbClr val="333333"/>
                </a:solidFill>
                <a:effectLst/>
                <a:latin typeface="Open Sans" panose="020B0606030504020204" pitchFamily="34" charset="0"/>
              </a:rPr>
              <a:t>— ouvre les portes du ciel à tous les hommes qui ont cru à ta tendresse.</a:t>
            </a:r>
          </a:p>
        </p:txBody>
      </p:sp>
      <p:sp>
        <p:nvSpPr>
          <p:cNvPr id="9" name="ZoneTexte 8">
            <a:extLst>
              <a:ext uri="{FF2B5EF4-FFF2-40B4-BE49-F238E27FC236}">
                <a16:creationId xmlns:a16="http://schemas.microsoft.com/office/drawing/2014/main" id="{02F4195E-F863-B975-C730-B1007FFFC496}"/>
              </a:ext>
            </a:extLst>
          </p:cNvPr>
          <p:cNvSpPr txBox="1"/>
          <p:nvPr/>
        </p:nvSpPr>
        <p:spPr>
          <a:xfrm>
            <a:off x="414229" y="4551922"/>
            <a:ext cx="6097136" cy="523220"/>
          </a:xfrm>
          <a:prstGeom prst="rect">
            <a:avLst/>
          </a:prstGeom>
          <a:noFill/>
        </p:spPr>
        <p:txBody>
          <a:bodyPr wrap="square">
            <a:spAutoFit/>
          </a:bodyPr>
          <a:lstStyle/>
          <a:p>
            <a:pPr algn="l">
              <a:spcBef>
                <a:spcPts val="1500"/>
              </a:spcBef>
              <a:spcAft>
                <a:spcPts val="375"/>
              </a:spcAft>
            </a:pPr>
            <a:r>
              <a:rPr lang="fr-FR" sz="2800" b="1" i="0" cap="all" dirty="0">
                <a:solidFill>
                  <a:srgbClr val="BF2329"/>
                </a:solidFill>
                <a:effectLst/>
                <a:latin typeface="Open Sans" panose="020B0606030504020204" pitchFamily="34" charset="0"/>
              </a:rPr>
              <a:t>Notre Père</a:t>
            </a:r>
          </a:p>
        </p:txBody>
      </p:sp>
      <p:sp>
        <p:nvSpPr>
          <p:cNvPr id="2" name="ZoneTexte 1">
            <a:extLst>
              <a:ext uri="{FF2B5EF4-FFF2-40B4-BE49-F238E27FC236}">
                <a16:creationId xmlns:a16="http://schemas.microsoft.com/office/drawing/2014/main" id="{0CF0A759-8AFF-14BA-D5CD-58A0696D8D9E}"/>
              </a:ext>
            </a:extLst>
          </p:cNvPr>
          <p:cNvSpPr txBox="1"/>
          <p:nvPr/>
        </p:nvSpPr>
        <p:spPr>
          <a:xfrm>
            <a:off x="414229" y="5454136"/>
            <a:ext cx="6097136" cy="523220"/>
          </a:xfrm>
          <a:prstGeom prst="rect">
            <a:avLst/>
          </a:prstGeom>
          <a:noFill/>
        </p:spPr>
        <p:txBody>
          <a:bodyPr wrap="square">
            <a:spAutoFit/>
          </a:bodyPr>
          <a:lstStyle/>
          <a:p>
            <a:pPr algn="l">
              <a:spcBef>
                <a:spcPts val="1500"/>
              </a:spcBef>
              <a:spcAft>
                <a:spcPts val="375"/>
              </a:spcAft>
            </a:pPr>
            <a:r>
              <a:rPr lang="fr-FR" sz="2800" b="1" i="0" cap="all" dirty="0">
                <a:solidFill>
                  <a:srgbClr val="BF2329"/>
                </a:solidFill>
                <a:effectLst/>
                <a:latin typeface="Open Sans" panose="020B0606030504020204" pitchFamily="34" charset="0"/>
              </a:rPr>
              <a:t>ORAISON ET BENEDICTION</a:t>
            </a:r>
          </a:p>
        </p:txBody>
      </p:sp>
    </p:spTree>
    <p:extLst>
      <p:ext uri="{BB962C8B-B14F-4D97-AF65-F5344CB8AC3E}">
        <p14:creationId xmlns:p14="http://schemas.microsoft.com/office/powerpoint/2010/main" val="4220501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247162-86D4-996C-1932-0EB684DD0DB8}"/>
            </a:ext>
          </a:extLst>
        </p:cNvPr>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ADB337FF-B62D-1F19-1FB6-2B9985822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La synodalité renouvelle la Doctrine Sociale | DSC">
            <a:extLst>
              <a:ext uri="{FF2B5EF4-FFF2-40B4-BE49-F238E27FC236}">
                <a16:creationId xmlns:a16="http://schemas.microsoft.com/office/drawing/2014/main" id="{0869C833-43F9-B1F7-616A-10C49ED3D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797" r="-1" b="-1"/>
          <a:stretch>
            <a:fillRect/>
          </a:stretch>
        </p:blipFill>
        <p:spPr bwMode="auto">
          <a:xfrm>
            <a:off x="471374" y="64699"/>
            <a:ext cx="11431776" cy="4362996"/>
          </a:xfrm>
          <a:prstGeom prst="rect">
            <a:avLst/>
          </a:prstGeom>
          <a:noFill/>
          <a:extLst>
            <a:ext uri="{909E8E84-426E-40DD-AFC4-6F175D3DCCD1}">
              <a14:hiddenFill xmlns:a14="http://schemas.microsoft.com/office/drawing/2010/main">
                <a:solidFill>
                  <a:srgbClr val="FFFFFF"/>
                </a:solidFill>
              </a14:hiddenFill>
            </a:ext>
          </a:extLst>
        </p:spPr>
      </p:pic>
      <p:grpSp>
        <p:nvGrpSpPr>
          <p:cNvPr id="3091" name="Group 3094">
            <a:extLst>
              <a:ext uri="{FF2B5EF4-FFF2-40B4-BE49-F238E27FC236}">
                <a16:creationId xmlns:a16="http://schemas.microsoft.com/office/drawing/2014/main" id="{6AD5C23A-E9E5-34DF-8F80-955BADD811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3096" name="Freeform: Shape 3095">
              <a:extLst>
                <a:ext uri="{FF2B5EF4-FFF2-40B4-BE49-F238E27FC236}">
                  <a16:creationId xmlns:a16="http://schemas.microsoft.com/office/drawing/2014/main" id="{513C069B-2996-48D9-F3A8-C93D80786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097" name="Freeform: Shape 3096">
              <a:extLst>
                <a:ext uri="{FF2B5EF4-FFF2-40B4-BE49-F238E27FC236}">
                  <a16:creationId xmlns:a16="http://schemas.microsoft.com/office/drawing/2014/main" id="{AA784953-B44E-F23C-903E-2C172505F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098" name="Freeform: Shape 3097">
              <a:extLst>
                <a:ext uri="{FF2B5EF4-FFF2-40B4-BE49-F238E27FC236}">
                  <a16:creationId xmlns:a16="http://schemas.microsoft.com/office/drawing/2014/main" id="{399CD00B-3A12-2237-5242-073CED5169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099" name="Freeform: Shape 3098">
              <a:extLst>
                <a:ext uri="{FF2B5EF4-FFF2-40B4-BE49-F238E27FC236}">
                  <a16:creationId xmlns:a16="http://schemas.microsoft.com/office/drawing/2014/main" id="{5F05C812-F0DC-FC95-5199-BA8147566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4" name="Espace réservé du pied de page 3">
            <a:extLst>
              <a:ext uri="{FF2B5EF4-FFF2-40B4-BE49-F238E27FC236}">
                <a16:creationId xmlns:a16="http://schemas.microsoft.com/office/drawing/2014/main" id="{AA98AB83-B7FD-0DE0-E748-4104F0375917}"/>
              </a:ext>
            </a:extLst>
          </p:cNvPr>
          <p:cNvSpPr>
            <a:spLocks noGrp="1"/>
          </p:cNvSpPr>
          <p:nvPr>
            <p:ph type="ftr" sz="quarter" idx="11"/>
          </p:nvPr>
        </p:nvSpPr>
        <p:spPr>
          <a:xfrm rot="16200000">
            <a:off x="-1855348" y="3300781"/>
            <a:ext cx="4114800" cy="365125"/>
          </a:xfrm>
        </p:spPr>
        <p:txBody>
          <a:bodyPr vert="horz" lIns="91440" tIns="45720" rIns="91440" bIns="45720" rtlCol="0" anchor="ctr">
            <a:normAutofit/>
          </a:bodyPr>
          <a:lstStyle/>
          <a:p>
            <a:pPr>
              <a:spcAft>
                <a:spcPts val="600"/>
              </a:spcAft>
              <a:defRPr/>
            </a:pPr>
            <a:r>
              <a:rPr lang="en-US" kern="1200" dirty="0">
                <a:solidFill>
                  <a:prstClr val="black">
                    <a:tint val="75000"/>
                  </a:prstClr>
                </a:solidFill>
                <a:latin typeface="Calibri" panose="020F0502020204030204"/>
                <a:ea typeface="+mn-ea"/>
                <a:cs typeface="+mn-cs"/>
              </a:rPr>
              <a:t>Assemblée </a:t>
            </a:r>
            <a:r>
              <a:rPr lang="en-US" kern="1200" dirty="0" err="1">
                <a:solidFill>
                  <a:prstClr val="black">
                    <a:tint val="75000"/>
                  </a:prstClr>
                </a:solidFill>
                <a:latin typeface="Calibri" panose="020F0502020204030204"/>
                <a:ea typeface="+mn-ea"/>
                <a:cs typeface="+mn-cs"/>
              </a:rPr>
              <a:t>diocésaine</a:t>
            </a:r>
            <a:r>
              <a:rPr lang="en-US" kern="1200" dirty="0">
                <a:solidFill>
                  <a:prstClr val="black">
                    <a:tint val="75000"/>
                  </a:prstClr>
                </a:solidFill>
                <a:latin typeface="Calibri" panose="020F0502020204030204"/>
                <a:ea typeface="+mn-ea"/>
                <a:cs typeface="+mn-cs"/>
              </a:rPr>
              <a:t> - </a:t>
            </a:r>
            <a:r>
              <a:rPr lang="en-US" kern="1200" dirty="0" err="1">
                <a:solidFill>
                  <a:prstClr val="black">
                    <a:tint val="75000"/>
                  </a:prstClr>
                </a:solidFill>
                <a:latin typeface="Calibri" panose="020F0502020204030204"/>
                <a:ea typeface="+mn-ea"/>
                <a:cs typeface="+mn-cs"/>
              </a:rPr>
              <a:t>Année</a:t>
            </a:r>
            <a:r>
              <a:rPr lang="en-US" kern="1200" dirty="0">
                <a:solidFill>
                  <a:prstClr val="black">
                    <a:tint val="75000"/>
                  </a:prstClr>
                </a:solidFill>
                <a:latin typeface="Calibri" panose="020F0502020204030204"/>
                <a:ea typeface="+mn-ea"/>
                <a:cs typeface="+mn-cs"/>
              </a:rPr>
              <a:t> Mission - 29 </a:t>
            </a:r>
            <a:r>
              <a:rPr lang="en-US" kern="1200" dirty="0" err="1">
                <a:solidFill>
                  <a:prstClr val="black">
                    <a:tint val="75000"/>
                  </a:prstClr>
                </a:solidFill>
                <a:latin typeface="Calibri" panose="020F0502020204030204"/>
                <a:ea typeface="+mn-ea"/>
                <a:cs typeface="+mn-cs"/>
              </a:rPr>
              <a:t>juin</a:t>
            </a:r>
            <a:r>
              <a:rPr lang="en-US" kern="1200" dirty="0">
                <a:solidFill>
                  <a:prstClr val="black">
                    <a:tint val="75000"/>
                  </a:prstClr>
                </a:solidFill>
                <a:latin typeface="Calibri" panose="020F0502020204030204"/>
                <a:ea typeface="+mn-ea"/>
                <a:cs typeface="+mn-cs"/>
              </a:rPr>
              <a:t> 2025</a:t>
            </a:r>
          </a:p>
        </p:txBody>
      </p:sp>
      <p:sp>
        <p:nvSpPr>
          <p:cNvPr id="5" name="Espace réservé du numéro de diapositive 4">
            <a:extLst>
              <a:ext uri="{FF2B5EF4-FFF2-40B4-BE49-F238E27FC236}">
                <a16:creationId xmlns:a16="http://schemas.microsoft.com/office/drawing/2014/main" id="{4C53DFB4-E7C3-3190-61BD-254E349436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5BA01A1-3151-4566-AB50-66DC88D31EB6}" type="slidenum">
              <a:rPr lang="en-US" smtClean="0">
                <a:solidFill>
                  <a:prstClr val="black">
                    <a:tint val="75000"/>
                  </a:prstClr>
                </a:solidFill>
                <a:latin typeface="Calibri" panose="020F0502020204030204"/>
              </a:rPr>
              <a:pPr>
                <a:spcAft>
                  <a:spcPts val="600"/>
                </a:spcAft>
                <a:defRPr/>
              </a:pPr>
              <a:t>55</a:t>
            </a:fld>
            <a:endParaRPr lang="en-US">
              <a:solidFill>
                <a:prstClr val="black">
                  <a:tint val="75000"/>
                </a:prstClr>
              </a:solidFill>
              <a:latin typeface="Calibri" panose="020F0502020204030204"/>
            </a:endParaRPr>
          </a:p>
        </p:txBody>
      </p:sp>
      <p:sp>
        <p:nvSpPr>
          <p:cNvPr id="8" name="ZoneTexte 7">
            <a:extLst>
              <a:ext uri="{FF2B5EF4-FFF2-40B4-BE49-F238E27FC236}">
                <a16:creationId xmlns:a16="http://schemas.microsoft.com/office/drawing/2014/main" id="{582E38CF-F239-B9F6-784C-D19CC85940B5}"/>
              </a:ext>
            </a:extLst>
          </p:cNvPr>
          <p:cNvSpPr txBox="1"/>
          <p:nvPr/>
        </p:nvSpPr>
        <p:spPr>
          <a:xfrm>
            <a:off x="1644501" y="3941718"/>
            <a:ext cx="9085521" cy="3198051"/>
          </a:xfrm>
          <a:prstGeom prst="rect">
            <a:avLst/>
          </a:prstGeom>
        </p:spPr>
        <p:txBody>
          <a:bodyPr vert="horz" lIns="91440" tIns="45720" rIns="91440" bIns="45720" rtlCol="0" anchor="t">
            <a:normAutofit/>
          </a:bodyPr>
          <a:lstStyle/>
          <a:p>
            <a:pPr algn="ctr">
              <a:lnSpc>
                <a:spcPct val="90000"/>
              </a:lnSpc>
              <a:spcAft>
                <a:spcPts val="600"/>
              </a:spcAft>
            </a:pPr>
            <a:r>
              <a:rPr lang="en-US" sz="2800" dirty="0"/>
              <a:t>Prochain </a:t>
            </a:r>
            <a:r>
              <a:rPr lang="en-US" sz="2800" dirty="0" err="1"/>
              <a:t>rendez-vous</a:t>
            </a:r>
            <a:endParaRPr lang="en-US" sz="2800" dirty="0"/>
          </a:p>
          <a:p>
            <a:pPr algn="ctr">
              <a:lnSpc>
                <a:spcPct val="90000"/>
              </a:lnSpc>
              <a:spcAft>
                <a:spcPts val="600"/>
              </a:spcAft>
            </a:pPr>
            <a:r>
              <a:rPr lang="en-US" sz="3200" b="1" dirty="0">
                <a:solidFill>
                  <a:srgbClr val="C00000"/>
                </a:solidFill>
              </a:rPr>
              <a:t>Mercredi 8 </a:t>
            </a:r>
            <a:r>
              <a:rPr lang="en-US" sz="3200" b="1" dirty="0" err="1">
                <a:solidFill>
                  <a:srgbClr val="C00000"/>
                </a:solidFill>
              </a:rPr>
              <a:t>octobre</a:t>
            </a:r>
            <a:r>
              <a:rPr lang="en-US" sz="3200" b="1" dirty="0">
                <a:solidFill>
                  <a:srgbClr val="C00000"/>
                </a:solidFill>
              </a:rPr>
              <a:t> </a:t>
            </a:r>
            <a:r>
              <a:rPr lang="en-US" sz="2800" dirty="0"/>
              <a:t>de 20h00 à 22h30</a:t>
            </a:r>
            <a:endParaRPr lang="en-US" sz="2400" dirty="0"/>
          </a:p>
          <a:p>
            <a:pPr algn="ctr">
              <a:lnSpc>
                <a:spcPct val="90000"/>
              </a:lnSpc>
              <a:spcAft>
                <a:spcPts val="600"/>
              </a:spcAft>
            </a:pPr>
            <a:r>
              <a:rPr lang="en-US" sz="3200" b="1" dirty="0" err="1">
                <a:solidFill>
                  <a:srgbClr val="C00000"/>
                </a:solidFill>
              </a:rPr>
              <a:t>Rentrée</a:t>
            </a:r>
            <a:r>
              <a:rPr lang="en-US" sz="3200" b="1" dirty="0">
                <a:solidFill>
                  <a:srgbClr val="C00000"/>
                </a:solidFill>
              </a:rPr>
              <a:t> </a:t>
            </a:r>
            <a:r>
              <a:rPr lang="en-US" sz="3200" b="1" dirty="0" err="1">
                <a:solidFill>
                  <a:srgbClr val="C00000"/>
                </a:solidFill>
              </a:rPr>
              <a:t>diocésaine</a:t>
            </a:r>
            <a:endParaRPr lang="en-US" sz="2400" dirty="0"/>
          </a:p>
          <a:p>
            <a:pPr algn="ctr">
              <a:lnSpc>
                <a:spcPct val="90000"/>
              </a:lnSpc>
              <a:spcAft>
                <a:spcPts val="600"/>
              </a:spcAft>
            </a:pPr>
            <a:r>
              <a:rPr lang="en-US" sz="2800" dirty="0"/>
              <a:t>Pour </a:t>
            </a:r>
            <a:r>
              <a:rPr lang="en-US" sz="2800" dirty="0" err="1"/>
              <a:t>entrer</a:t>
            </a:r>
            <a:r>
              <a:rPr lang="en-US" sz="2800" dirty="0"/>
              <a:t> dans </a:t>
            </a:r>
            <a:r>
              <a:rPr lang="en-US" sz="2800" dirty="0" err="1"/>
              <a:t>l’année</a:t>
            </a:r>
            <a:r>
              <a:rPr lang="en-US" sz="2800" dirty="0"/>
              <a:t> </a:t>
            </a:r>
          </a:p>
          <a:p>
            <a:pPr algn="ctr">
              <a:lnSpc>
                <a:spcPct val="90000"/>
              </a:lnSpc>
              <a:spcAft>
                <a:spcPts val="600"/>
              </a:spcAft>
            </a:pPr>
            <a:r>
              <a:rPr lang="en-US" sz="2800" b="1" dirty="0">
                <a:solidFill>
                  <a:srgbClr val="2296A2"/>
                </a:solidFill>
              </a:rPr>
              <a:t>« Acteurs de la mission… participation… »</a:t>
            </a:r>
          </a:p>
          <a:p>
            <a:pPr algn="ctr">
              <a:lnSpc>
                <a:spcPct val="90000"/>
              </a:lnSpc>
              <a:spcAft>
                <a:spcPts val="600"/>
              </a:spcAft>
            </a:pPr>
            <a:r>
              <a:rPr lang="en-US" sz="2800" dirty="0"/>
              <a:t>Maison </a:t>
            </a:r>
            <a:r>
              <a:rPr lang="en-US" sz="2800" dirty="0" err="1"/>
              <a:t>diocésaine</a:t>
            </a:r>
            <a:r>
              <a:rPr lang="en-US" sz="2800" dirty="0"/>
              <a:t> Notre-Dame </a:t>
            </a:r>
            <a:r>
              <a:rPr lang="en-US" sz="2800" dirty="0" err="1"/>
              <a:t>en</a:t>
            </a:r>
            <a:r>
              <a:rPr lang="en-US" sz="2800" dirty="0"/>
              <a:t> </a:t>
            </a:r>
            <a:r>
              <a:rPr lang="en-US" sz="2800" dirty="0" err="1"/>
              <a:t>l’Isle</a:t>
            </a:r>
            <a:endParaRPr lang="en-US" sz="2800" dirty="0"/>
          </a:p>
        </p:txBody>
      </p:sp>
    </p:spTree>
    <p:extLst>
      <p:ext uri="{BB962C8B-B14F-4D97-AF65-F5344CB8AC3E}">
        <p14:creationId xmlns:p14="http://schemas.microsoft.com/office/powerpoint/2010/main" val="4073670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CB1FC4-CB76-4FDB-D77A-F917B545B06C}"/>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30131CA-5E2C-BCC7-5DF0-CBA833CA1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FB8E85F-30F4-B1D7-BB0E-974491590F19}"/>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dirty="0"/>
              <a:t>Le chemin </a:t>
            </a:r>
            <a:r>
              <a:rPr lang="en-US" sz="4000" dirty="0" err="1"/>
              <a:t>proposé</a:t>
            </a:r>
            <a:r>
              <a:rPr lang="en-US" sz="4000" dirty="0"/>
              <a:t> et </a:t>
            </a:r>
            <a:r>
              <a:rPr lang="en-US" sz="4000" dirty="0" err="1"/>
              <a:t>parcouru</a:t>
            </a:r>
            <a:r>
              <a:rPr lang="en-US" sz="4000" dirty="0"/>
              <a:t> :</a:t>
            </a:r>
            <a:br>
              <a:rPr lang="en-US" sz="4000" dirty="0"/>
            </a:br>
            <a:r>
              <a:rPr lang="en-US" sz="4000" dirty="0"/>
              <a:t>les </a:t>
            </a:r>
            <a:r>
              <a:rPr lang="en-US" sz="4000" dirty="0" err="1"/>
              <a:t>jalons</a:t>
            </a:r>
            <a:r>
              <a:rPr lang="en-US" sz="4000" dirty="0"/>
              <a:t> pour vivre </a:t>
            </a:r>
            <a:r>
              <a:rPr lang="en-US" sz="4000" dirty="0" err="1"/>
              <a:t>cette</a:t>
            </a:r>
            <a:r>
              <a:rPr lang="en-US" sz="4000" dirty="0"/>
              <a:t> démarche</a:t>
            </a:r>
          </a:p>
        </p:txBody>
      </p:sp>
      <p:sp>
        <p:nvSpPr>
          <p:cNvPr id="23" name="sketchy line">
            <a:extLst>
              <a:ext uri="{FF2B5EF4-FFF2-40B4-BE49-F238E27FC236}">
                <a16:creationId xmlns:a16="http://schemas.microsoft.com/office/drawing/2014/main" id="{14D251C1-DA71-C28C-0FBC-A9B70C717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e 2">
            <a:extLst>
              <a:ext uri="{FF2B5EF4-FFF2-40B4-BE49-F238E27FC236}">
                <a16:creationId xmlns:a16="http://schemas.microsoft.com/office/drawing/2014/main" id="{94F7100B-A3F8-19F6-21E8-90B9ACF2CD27}"/>
              </a:ext>
            </a:extLst>
          </p:cNvPr>
          <p:cNvGrpSpPr/>
          <p:nvPr/>
        </p:nvGrpSpPr>
        <p:grpSpPr>
          <a:xfrm rot="20389906">
            <a:off x="90129" y="2636115"/>
            <a:ext cx="4395061" cy="2869531"/>
            <a:chOff x="4842344" y="-1065475"/>
            <a:chExt cx="6845911" cy="4047214"/>
          </a:xfrm>
        </p:grpSpPr>
        <p:pic>
          <p:nvPicPr>
            <p:cNvPr id="4" name="Image 3">
              <a:extLst>
                <a:ext uri="{FF2B5EF4-FFF2-40B4-BE49-F238E27FC236}">
                  <a16:creationId xmlns:a16="http://schemas.microsoft.com/office/drawing/2014/main" id="{80168703-F8A4-CB8D-EC8E-E0905F8ABC50}"/>
                </a:ext>
              </a:extLst>
            </p:cNvPr>
            <p:cNvPicPr>
              <a:picLocks noChangeAspect="1"/>
            </p:cNvPicPr>
            <p:nvPr/>
          </p:nvPicPr>
          <p:blipFill>
            <a:blip r:embed="rId3"/>
            <a:srcRect l="-6110" t="-10161" r="-1" b="-15796"/>
            <a:stretch>
              <a:fillRect/>
            </a:stretch>
          </p:blipFill>
          <p:spPr>
            <a:xfrm>
              <a:off x="4842344" y="-1065475"/>
              <a:ext cx="6845911" cy="4047214"/>
            </a:xfrm>
            <a:prstGeom prst="verticalScroll">
              <a:avLst/>
            </a:prstGeom>
            <a:ln w="12700">
              <a:solidFill>
                <a:schemeClr val="tx1"/>
              </a:solidFill>
            </a:ln>
          </p:spPr>
        </p:pic>
        <p:sp>
          <p:nvSpPr>
            <p:cNvPr id="5" name="Rectangle 4">
              <a:extLst>
                <a:ext uri="{FF2B5EF4-FFF2-40B4-BE49-F238E27FC236}">
                  <a16:creationId xmlns:a16="http://schemas.microsoft.com/office/drawing/2014/main" id="{C6148AD0-670E-C6BE-BC6B-27D82C8D61E4}"/>
                </a:ext>
              </a:extLst>
            </p:cNvPr>
            <p:cNvSpPr/>
            <p:nvPr/>
          </p:nvSpPr>
          <p:spPr>
            <a:xfrm>
              <a:off x="9077807" y="2178159"/>
              <a:ext cx="2059387" cy="413469"/>
            </a:xfrm>
            <a:prstGeom prst="rect">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Espace réservé du contenu 2">
            <a:extLst>
              <a:ext uri="{FF2B5EF4-FFF2-40B4-BE49-F238E27FC236}">
                <a16:creationId xmlns:a16="http://schemas.microsoft.com/office/drawing/2014/main" id="{27737D43-BC9E-45D5-580D-082458571FF2}"/>
              </a:ext>
            </a:extLst>
          </p:cNvPr>
          <p:cNvSpPr txBox="1">
            <a:spLocks/>
          </p:cNvSpPr>
          <p:nvPr/>
        </p:nvSpPr>
        <p:spPr>
          <a:xfrm>
            <a:off x="4607160" y="1924051"/>
            <a:ext cx="6938133" cy="4635609"/>
          </a:xfrm>
          <a:prstGeom prst="rect">
            <a:avLst/>
          </a:prstGeom>
          <a:solidFill>
            <a:schemeClr val="bg1">
              <a:alpha val="80000"/>
            </a:schemeClr>
          </a:solidFill>
          <a:ln w="57150">
            <a:solidFill>
              <a:srgbClr val="80350E"/>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00000"/>
              </a:lnSpc>
              <a:buNone/>
            </a:pPr>
            <a:endParaRPr lang="fr-FR" sz="600" dirty="0">
              <a:solidFill>
                <a:srgbClr val="80350E"/>
              </a:solidFill>
              <a:latin typeface="Aptos" panose="020B0004020202020204" pitchFamily="34" charset="0"/>
              <a:ea typeface="Aptos" panose="020B0004020202020204" pitchFamily="34" charset="0"/>
              <a:cs typeface="Calibri" panose="020F0502020204030204" pitchFamily="34" charset="0"/>
            </a:endParaRPr>
          </a:p>
          <a:p>
            <a:pPr marL="0" lvl="1" indent="0" algn="just">
              <a:lnSpc>
                <a:spcPct val="100000"/>
              </a:lnSpc>
              <a:buNone/>
            </a:pPr>
            <a:r>
              <a:rPr lang="fr-FR" dirty="0">
                <a:solidFill>
                  <a:srgbClr val="80350E"/>
                </a:solidFill>
                <a:latin typeface="Dreaming Outloud Script Pro" panose="03050502040304050704" pitchFamily="66" charset="0"/>
                <a:cs typeface="Dreaming Outloud Script Pro" panose="03050502040304050704" pitchFamily="66" charset="0"/>
              </a:rPr>
              <a:t>« Suite aux deux assemblées diocésaines du 22 juin et du 8 octobre 2022, nous nous sommes mis en chemin pour </a:t>
            </a:r>
            <a:r>
              <a:rPr lang="fr-FR" b="1" dirty="0">
                <a:solidFill>
                  <a:srgbClr val="F68632"/>
                </a:solidFill>
                <a:latin typeface="Dreaming Outloud Script Pro" panose="03050502040304050704" pitchFamily="66" charset="0"/>
                <a:cs typeface="Dreaming Outloud Script Pro" panose="03050502040304050704" pitchFamily="66" charset="0"/>
              </a:rPr>
              <a:t>discerner la conversion que Dieu attend de nous dans notre manière d’habiter le territoire</a:t>
            </a:r>
            <a:r>
              <a:rPr lang="fr-FR" dirty="0">
                <a:solidFill>
                  <a:srgbClr val="80350E"/>
                </a:solidFill>
                <a:latin typeface="Dreaming Outloud Script Pro" panose="03050502040304050704" pitchFamily="66" charset="0"/>
                <a:cs typeface="Dreaming Outloud Script Pro" panose="03050502040304050704" pitchFamily="66" charset="0"/>
              </a:rPr>
              <a:t>. Trois points centraux avaient été mis en lumière : </a:t>
            </a:r>
            <a:r>
              <a:rPr lang="fr-FR" b="1" dirty="0">
                <a:solidFill>
                  <a:srgbClr val="80350E"/>
                </a:solidFill>
                <a:latin typeface="Dreaming Outloud Script Pro" panose="03050502040304050704" pitchFamily="66" charset="0"/>
                <a:cs typeface="Dreaming Outloud Script Pro" panose="03050502040304050704" pitchFamily="66" charset="0"/>
              </a:rPr>
              <a:t>la vie de nos </a:t>
            </a:r>
            <a:r>
              <a:rPr lang="fr-FR" b="1" dirty="0">
                <a:solidFill>
                  <a:srgbClr val="F68632"/>
                </a:solidFill>
                <a:latin typeface="Dreaming Outloud Script Pro" panose="03050502040304050704" pitchFamily="66" charset="0"/>
                <a:cs typeface="Dreaming Outloud Script Pro" panose="03050502040304050704" pitchFamily="66" charset="0"/>
              </a:rPr>
              <a:t>communautés chrétiennes</a:t>
            </a:r>
            <a:r>
              <a:rPr lang="fr-FR" dirty="0">
                <a:solidFill>
                  <a:srgbClr val="80350E"/>
                </a:solidFill>
                <a:latin typeface="Dreaming Outloud Script Pro" panose="03050502040304050704" pitchFamily="66" charset="0"/>
                <a:cs typeface="Dreaming Outloud Script Pro" panose="03050502040304050704" pitchFamily="66" charset="0"/>
              </a:rPr>
              <a:t>, leur </a:t>
            </a:r>
            <a:r>
              <a:rPr lang="fr-FR" b="1" dirty="0">
                <a:solidFill>
                  <a:srgbClr val="F68632"/>
                </a:solidFill>
                <a:latin typeface="Dreaming Outloud Script Pro" panose="03050502040304050704" pitchFamily="66" charset="0"/>
                <a:cs typeface="Dreaming Outloud Script Pro" panose="03050502040304050704" pitchFamily="66" charset="0"/>
              </a:rPr>
              <a:t>dimension missionnaire </a:t>
            </a:r>
            <a:r>
              <a:rPr lang="fr-FR" dirty="0">
                <a:solidFill>
                  <a:srgbClr val="80350E"/>
                </a:solidFill>
                <a:latin typeface="Dreaming Outloud Script Pro" panose="03050502040304050704" pitchFamily="66" charset="0"/>
                <a:cs typeface="Dreaming Outloud Script Pro" panose="03050502040304050704" pitchFamily="66" charset="0"/>
              </a:rPr>
              <a:t>puisque la mission est la raison d’être de l’Église, et </a:t>
            </a:r>
            <a:r>
              <a:rPr lang="fr-FR" b="1" dirty="0">
                <a:solidFill>
                  <a:srgbClr val="F68632"/>
                </a:solidFill>
                <a:latin typeface="Dreaming Outloud Script Pro" panose="03050502040304050704" pitchFamily="66" charset="0"/>
                <a:cs typeface="Dreaming Outloud Script Pro" panose="03050502040304050704" pitchFamily="66" charset="0"/>
              </a:rPr>
              <a:t>la place et les responsabilités de chacun</a:t>
            </a:r>
            <a:r>
              <a:rPr lang="fr-FR" b="1" dirty="0">
                <a:solidFill>
                  <a:srgbClr val="80350E"/>
                </a:solidFill>
                <a:latin typeface="Dreaming Outloud Script Pro" panose="03050502040304050704" pitchFamily="66" charset="0"/>
                <a:cs typeface="Dreaming Outloud Script Pro" panose="03050502040304050704" pitchFamily="66" charset="0"/>
              </a:rPr>
              <a:t> </a:t>
            </a:r>
            <a:r>
              <a:rPr lang="fr-FR" dirty="0">
                <a:solidFill>
                  <a:srgbClr val="80350E"/>
                </a:solidFill>
                <a:latin typeface="Dreaming Outloud Script Pro" panose="03050502040304050704" pitchFamily="66" charset="0"/>
                <a:cs typeface="Dreaming Outloud Script Pro" panose="03050502040304050704" pitchFamily="66" charset="0"/>
              </a:rPr>
              <a:t>au sein de nos paroisses et de nos communautés. »</a:t>
            </a:r>
          </a:p>
          <a:p>
            <a:pPr marL="457200" lvl="1" indent="0" algn="r">
              <a:lnSpc>
                <a:spcPct val="100000"/>
              </a:lnSpc>
              <a:buNone/>
            </a:pPr>
            <a:r>
              <a:rPr lang="fr-FR" sz="2000" dirty="0">
                <a:latin typeface="Aptos" panose="020B0004020202020204" pitchFamily="34" charset="0"/>
                <a:ea typeface="Aptos" panose="020B0004020202020204" pitchFamily="34" charset="0"/>
                <a:cs typeface="Calibri" panose="020F0502020204030204" pitchFamily="34" charset="0"/>
              </a:rPr>
              <a:t> </a:t>
            </a:r>
            <a:r>
              <a:rPr lang="fr-FR" sz="1400" dirty="0">
                <a:latin typeface="Aptos" panose="020B0004020202020204" pitchFamily="34" charset="0"/>
                <a:ea typeface="Aptos" panose="020B0004020202020204" pitchFamily="34" charset="0"/>
                <a:cs typeface="Calibri" panose="020F0502020204030204" pitchFamily="34" charset="0"/>
              </a:rPr>
              <a:t>Mgr Joly – Lettre aux fidèles du diocèse de Troyes – Septembre 2024 – n°2</a:t>
            </a:r>
          </a:p>
        </p:txBody>
      </p:sp>
      <p:sp>
        <p:nvSpPr>
          <p:cNvPr id="19" name="Espace réservé du pied de page 18">
            <a:extLst>
              <a:ext uri="{FF2B5EF4-FFF2-40B4-BE49-F238E27FC236}">
                <a16:creationId xmlns:a16="http://schemas.microsoft.com/office/drawing/2014/main" id="{E0B9EB9E-31C4-DA59-EFE4-ED963B8E9522}"/>
              </a:ext>
            </a:extLst>
          </p:cNvPr>
          <p:cNvSpPr>
            <a:spLocks noGrp="1"/>
          </p:cNvSpPr>
          <p:nvPr>
            <p:ph type="ftr" sz="quarter" idx="11"/>
          </p:nvPr>
        </p:nvSpPr>
        <p:spPr>
          <a:xfrm>
            <a:off x="190500" y="6489368"/>
            <a:ext cx="4114800" cy="365125"/>
          </a:xfrm>
        </p:spPr>
        <p:txBody>
          <a:bodyPr/>
          <a:lstStyle/>
          <a:p>
            <a:r>
              <a:rPr lang="fr-FR" dirty="0"/>
              <a:t>Assemblée diocésaine - Année Mission - 29 juin 2025</a:t>
            </a:r>
          </a:p>
        </p:txBody>
      </p:sp>
      <p:sp>
        <p:nvSpPr>
          <p:cNvPr id="20" name="Espace réservé du numéro de diapositive 19">
            <a:extLst>
              <a:ext uri="{FF2B5EF4-FFF2-40B4-BE49-F238E27FC236}">
                <a16:creationId xmlns:a16="http://schemas.microsoft.com/office/drawing/2014/main" id="{5815586B-D195-BCF8-CECB-B3940AF3669F}"/>
              </a:ext>
            </a:extLst>
          </p:cNvPr>
          <p:cNvSpPr>
            <a:spLocks noGrp="1"/>
          </p:cNvSpPr>
          <p:nvPr>
            <p:ph type="sldNum" sz="quarter" idx="12"/>
          </p:nvPr>
        </p:nvSpPr>
        <p:spPr/>
        <p:txBody>
          <a:bodyPr/>
          <a:lstStyle/>
          <a:p>
            <a:fld id="{95BA01A1-3151-4566-AB50-66DC88D31EB6}" type="slidenum">
              <a:rPr lang="fr-FR" smtClean="0"/>
              <a:t>6</a:t>
            </a:fld>
            <a:endParaRPr lang="fr-FR"/>
          </a:p>
        </p:txBody>
      </p:sp>
    </p:spTree>
    <p:extLst>
      <p:ext uri="{BB962C8B-B14F-4D97-AF65-F5344CB8AC3E}">
        <p14:creationId xmlns:p14="http://schemas.microsoft.com/office/powerpoint/2010/main" val="207964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AE91B-1062-0EAB-C6E0-E509E22521C2}"/>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A5D770A-0DC2-4DE0-EB6D-07B373EAC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B280071-1FFF-3430-ECD3-32E1C078413D}"/>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dirty="0"/>
              <a:t>Le chemin </a:t>
            </a:r>
            <a:r>
              <a:rPr lang="en-US" sz="4000" dirty="0" err="1"/>
              <a:t>proposé</a:t>
            </a:r>
            <a:r>
              <a:rPr lang="en-US" sz="4000" dirty="0"/>
              <a:t> et </a:t>
            </a:r>
            <a:r>
              <a:rPr lang="en-US" sz="4000" dirty="0" err="1"/>
              <a:t>parcouru</a:t>
            </a:r>
            <a:r>
              <a:rPr lang="en-US" sz="4000" dirty="0"/>
              <a:t> :</a:t>
            </a:r>
            <a:br>
              <a:rPr lang="en-US" sz="4000" dirty="0"/>
            </a:br>
            <a:r>
              <a:rPr lang="en-US" sz="4000" dirty="0"/>
              <a:t>les </a:t>
            </a:r>
            <a:r>
              <a:rPr lang="en-US" sz="4000" dirty="0" err="1"/>
              <a:t>jalons</a:t>
            </a:r>
            <a:r>
              <a:rPr lang="en-US" sz="4000" dirty="0"/>
              <a:t> pour vivre </a:t>
            </a:r>
            <a:r>
              <a:rPr lang="en-US" sz="4000" dirty="0" err="1"/>
              <a:t>cette</a:t>
            </a:r>
            <a:r>
              <a:rPr lang="en-US" sz="4000" dirty="0"/>
              <a:t> démarche</a:t>
            </a:r>
          </a:p>
        </p:txBody>
      </p:sp>
      <p:sp>
        <p:nvSpPr>
          <p:cNvPr id="23" name="sketchy line">
            <a:extLst>
              <a:ext uri="{FF2B5EF4-FFF2-40B4-BE49-F238E27FC236}">
                <a16:creationId xmlns:a16="http://schemas.microsoft.com/office/drawing/2014/main" id="{3C02D308-99CA-7C29-7FA5-A543C6DDA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 16" descr="Une image contenant Police, texte, cercle, capture d’écran&#10;&#10;Le contenu généré par l’IA peut être incorrect.">
            <a:extLst>
              <a:ext uri="{FF2B5EF4-FFF2-40B4-BE49-F238E27FC236}">
                <a16:creationId xmlns:a16="http://schemas.microsoft.com/office/drawing/2014/main" id="{30A197EB-1D42-CE4B-DAE1-5B4C84479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88796">
            <a:off x="630949" y="2204837"/>
            <a:ext cx="3362056" cy="3430669"/>
          </a:xfrm>
          <a:prstGeom prst="rect">
            <a:avLst/>
          </a:prstGeom>
        </p:spPr>
      </p:pic>
      <p:sp>
        <p:nvSpPr>
          <p:cNvPr id="19" name="Espace réservé du pied de page 18">
            <a:extLst>
              <a:ext uri="{FF2B5EF4-FFF2-40B4-BE49-F238E27FC236}">
                <a16:creationId xmlns:a16="http://schemas.microsoft.com/office/drawing/2014/main" id="{ECB84423-A030-13C6-370E-49FDA7877114}"/>
              </a:ext>
            </a:extLst>
          </p:cNvPr>
          <p:cNvSpPr>
            <a:spLocks noGrp="1"/>
          </p:cNvSpPr>
          <p:nvPr>
            <p:ph type="ftr" sz="quarter" idx="11"/>
          </p:nvPr>
        </p:nvSpPr>
        <p:spPr/>
        <p:txBody>
          <a:bodyPr/>
          <a:lstStyle/>
          <a:p>
            <a:r>
              <a:rPr lang="fr-FR"/>
              <a:t>Assemblée diocésaine - Année Mission - 29 juin 2025</a:t>
            </a:r>
          </a:p>
        </p:txBody>
      </p:sp>
      <p:pic>
        <p:nvPicPr>
          <p:cNvPr id="6" name="Image 5" descr="Une image contenant Police, texte, cercle, Graphique&#10;&#10;Le contenu généré par l’IA peut être incorrect.">
            <a:extLst>
              <a:ext uri="{FF2B5EF4-FFF2-40B4-BE49-F238E27FC236}">
                <a16:creationId xmlns:a16="http://schemas.microsoft.com/office/drawing/2014/main" id="{27E955EC-D7E3-B3AE-C21E-1507BE155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76329">
            <a:off x="4453967" y="2310990"/>
            <a:ext cx="3418380" cy="3350443"/>
          </a:xfrm>
          <a:prstGeom prst="rect">
            <a:avLst/>
          </a:prstGeom>
        </p:spPr>
      </p:pic>
      <p:pic>
        <p:nvPicPr>
          <p:cNvPr id="7" name="Image 6" descr="Une image contenant Police, cercle, texte, Graphique&#10;&#10;Le contenu généré par l’IA peut être incorrect.">
            <a:extLst>
              <a:ext uri="{FF2B5EF4-FFF2-40B4-BE49-F238E27FC236}">
                <a16:creationId xmlns:a16="http://schemas.microsoft.com/office/drawing/2014/main" id="{0C1F5A10-6848-11EC-D375-C51130F05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58146">
            <a:off x="8201464" y="2252354"/>
            <a:ext cx="3589303" cy="3585406"/>
          </a:xfrm>
          <a:prstGeom prst="rect">
            <a:avLst/>
          </a:prstGeom>
        </p:spPr>
      </p:pic>
      <p:sp>
        <p:nvSpPr>
          <p:cNvPr id="3" name="Espace réservé du numéro de diapositive 2">
            <a:extLst>
              <a:ext uri="{FF2B5EF4-FFF2-40B4-BE49-F238E27FC236}">
                <a16:creationId xmlns:a16="http://schemas.microsoft.com/office/drawing/2014/main" id="{ECBEF9BC-C71A-A60F-DC79-F9DF0508B5C8}"/>
              </a:ext>
            </a:extLst>
          </p:cNvPr>
          <p:cNvSpPr>
            <a:spLocks noGrp="1"/>
          </p:cNvSpPr>
          <p:nvPr>
            <p:ph type="sldNum" sz="quarter" idx="12"/>
          </p:nvPr>
        </p:nvSpPr>
        <p:spPr/>
        <p:txBody>
          <a:bodyPr/>
          <a:lstStyle/>
          <a:p>
            <a:fld id="{95BA01A1-3151-4566-AB50-66DC88D31EB6}" type="slidenum">
              <a:rPr lang="fr-FR" smtClean="0"/>
              <a:t>7</a:t>
            </a:fld>
            <a:endParaRPr lang="fr-FR"/>
          </a:p>
        </p:txBody>
      </p:sp>
    </p:spTree>
    <p:extLst>
      <p:ext uri="{BB962C8B-B14F-4D97-AF65-F5344CB8AC3E}">
        <p14:creationId xmlns:p14="http://schemas.microsoft.com/office/powerpoint/2010/main" val="222463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7A371739-7033-95A9-B10C-6325976A6A4A}"/>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2DF087A-A946-E24F-2A3C-C8DE8500C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DB7F13B-4063-CB7D-5EC4-84E30A33D061}"/>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dirty="0"/>
              <a:t>Le chemin </a:t>
            </a:r>
            <a:r>
              <a:rPr lang="en-US" sz="4000" dirty="0" err="1"/>
              <a:t>proposé</a:t>
            </a:r>
            <a:r>
              <a:rPr lang="en-US" sz="4000" dirty="0"/>
              <a:t> et </a:t>
            </a:r>
            <a:r>
              <a:rPr lang="en-US" sz="4000" dirty="0" err="1"/>
              <a:t>parcouru</a:t>
            </a:r>
            <a:r>
              <a:rPr lang="en-US" sz="4000" dirty="0"/>
              <a:t> :</a:t>
            </a:r>
            <a:br>
              <a:rPr lang="en-US" sz="4000" dirty="0"/>
            </a:br>
            <a:r>
              <a:rPr lang="en-US" sz="4000" dirty="0"/>
              <a:t>les </a:t>
            </a:r>
            <a:r>
              <a:rPr lang="en-US" sz="4000" dirty="0" err="1"/>
              <a:t>jalons</a:t>
            </a:r>
            <a:r>
              <a:rPr lang="en-US" sz="4000" dirty="0"/>
              <a:t> pour vivre </a:t>
            </a:r>
            <a:r>
              <a:rPr lang="en-US" sz="4000" dirty="0" err="1"/>
              <a:t>cette</a:t>
            </a:r>
            <a:r>
              <a:rPr lang="en-US" sz="4000" dirty="0"/>
              <a:t> démarche</a:t>
            </a:r>
          </a:p>
        </p:txBody>
      </p:sp>
      <p:sp>
        <p:nvSpPr>
          <p:cNvPr id="23" name="sketchy line">
            <a:extLst>
              <a:ext uri="{FF2B5EF4-FFF2-40B4-BE49-F238E27FC236}">
                <a16:creationId xmlns:a16="http://schemas.microsoft.com/office/drawing/2014/main" id="{43D170FB-A616-3574-1DB7-FC59EAB05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space réservé du pied de page 18">
            <a:extLst>
              <a:ext uri="{FF2B5EF4-FFF2-40B4-BE49-F238E27FC236}">
                <a16:creationId xmlns:a16="http://schemas.microsoft.com/office/drawing/2014/main" id="{E23EBA30-F01F-E4A7-B49F-BC3C2C56329E}"/>
              </a:ext>
            </a:extLst>
          </p:cNvPr>
          <p:cNvSpPr>
            <a:spLocks noGrp="1"/>
          </p:cNvSpPr>
          <p:nvPr>
            <p:ph type="ftr" sz="quarter" idx="11"/>
          </p:nvPr>
        </p:nvSpPr>
        <p:spPr/>
        <p:txBody>
          <a:bodyPr/>
          <a:lstStyle/>
          <a:p>
            <a:r>
              <a:rPr lang="fr-FR"/>
              <a:t>Assemblée diocésaine - Année Mission - 29 juin 2025</a:t>
            </a:r>
          </a:p>
        </p:txBody>
      </p:sp>
      <p:sp>
        <p:nvSpPr>
          <p:cNvPr id="8" name="ZoneTexte 7">
            <a:extLst>
              <a:ext uri="{FF2B5EF4-FFF2-40B4-BE49-F238E27FC236}">
                <a16:creationId xmlns:a16="http://schemas.microsoft.com/office/drawing/2014/main" id="{836A66CC-2CB1-F69D-F523-02F21FA7AD8E}"/>
              </a:ext>
            </a:extLst>
          </p:cNvPr>
          <p:cNvSpPr txBox="1"/>
          <p:nvPr/>
        </p:nvSpPr>
        <p:spPr>
          <a:xfrm>
            <a:off x="1425802" y="1824749"/>
            <a:ext cx="9710349" cy="430887"/>
          </a:xfrm>
          <a:prstGeom prst="rect">
            <a:avLst/>
          </a:prstGeom>
          <a:noFill/>
        </p:spPr>
        <p:txBody>
          <a:bodyPr wrap="square" rtlCol="0">
            <a:spAutoFit/>
          </a:bodyPr>
          <a:lstStyle/>
          <a:p>
            <a:pPr marL="0" lvl="1" indent="0" algn="ctr">
              <a:lnSpc>
                <a:spcPct val="100000"/>
              </a:lnSpc>
              <a:buNone/>
            </a:pPr>
            <a:r>
              <a:rPr lang="fr-FR" sz="2200" dirty="0">
                <a:solidFill>
                  <a:srgbClr val="002060"/>
                </a:solidFill>
                <a:latin typeface="Aptos" panose="020B0004020202020204" pitchFamily="34" charset="0"/>
                <a:ea typeface="Aptos" panose="020B0004020202020204" pitchFamily="34" charset="0"/>
                <a:cs typeface="Calibri" panose="020F0502020204030204" pitchFamily="34" charset="0"/>
              </a:rPr>
              <a:t>La synthèse des travaux issus de la rentrée pastorale a invité à identifier </a:t>
            </a:r>
            <a:r>
              <a:rPr lang="fr-FR" sz="2200" dirty="0">
                <a:solidFill>
                  <a:srgbClr val="002060"/>
                </a:solidFill>
                <a:effectLst/>
                <a:latin typeface="Aptos" panose="020B0004020202020204" pitchFamily="34" charset="0"/>
                <a:ea typeface="Aptos" panose="020B0004020202020204" pitchFamily="34" charset="0"/>
                <a:cs typeface="Calibri" panose="020F0502020204030204" pitchFamily="34" charset="0"/>
              </a:rPr>
              <a:t>:</a:t>
            </a:r>
            <a:endParaRPr lang="fr-FR" sz="2200" b="1" dirty="0">
              <a:solidFill>
                <a:srgbClr val="002060"/>
              </a:solidFill>
              <a:effectLst/>
              <a:latin typeface="Aptos" panose="020B0004020202020204" pitchFamily="34" charset="0"/>
              <a:ea typeface="Aptos" panose="020B000402020202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EF57908F-41A5-1EF6-8106-916ECED34BF9}"/>
              </a:ext>
            </a:extLst>
          </p:cNvPr>
          <p:cNvSpPr txBox="1">
            <a:spLocks/>
          </p:cNvSpPr>
          <p:nvPr/>
        </p:nvSpPr>
        <p:spPr>
          <a:xfrm>
            <a:off x="159722" y="2966954"/>
            <a:ext cx="3772860" cy="3584034"/>
          </a:xfrm>
          <a:prstGeom prst="rect">
            <a:avLst/>
          </a:prstGeom>
          <a:solidFill>
            <a:schemeClr val="bg1">
              <a:alpha val="80000"/>
            </a:schemeClr>
          </a:solidFill>
          <a:ln w="57150">
            <a:solidFill>
              <a:srgbClr val="80350E"/>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gn="ctr">
              <a:lnSpc>
                <a:spcPct val="100000"/>
              </a:lnSpc>
              <a:buNone/>
            </a:pPr>
            <a:r>
              <a:rPr lang="fr-FR" sz="2400" b="1" cap="small" dirty="0">
                <a:solidFill>
                  <a:srgbClr val="002060"/>
                </a:solidFill>
                <a:latin typeface="Aptos" panose="020B0004020202020204" pitchFamily="34" charset="0"/>
                <a:ea typeface="Aptos" panose="020B0004020202020204" pitchFamily="34" charset="0"/>
                <a:cs typeface="Calibri" panose="020F0502020204030204" pitchFamily="34" charset="0"/>
              </a:rPr>
              <a:t>des appuis </a:t>
            </a:r>
            <a:r>
              <a:rPr lang="fr-FR" sz="2400" b="1" dirty="0">
                <a:solidFill>
                  <a:srgbClr val="002060"/>
                </a:solidFill>
                <a:latin typeface="Aptos" panose="020B0004020202020204" pitchFamily="34" charset="0"/>
                <a:ea typeface="Aptos" panose="020B0004020202020204" pitchFamily="34" charset="0"/>
                <a:cs typeface="Calibri" panose="020F0502020204030204" pitchFamily="34" charset="0"/>
              </a:rPr>
              <a:t>…</a:t>
            </a:r>
          </a:p>
          <a:p>
            <a:pPr marL="0" lvl="2" indent="0" algn="ctr">
              <a:lnSpc>
                <a:spcPct val="100000"/>
              </a:lnSpc>
              <a:buNone/>
            </a:pPr>
            <a:endParaRPr lang="fr-FR" sz="700" dirty="0">
              <a:latin typeface="Aptos" panose="020B0004020202020204" pitchFamily="34" charset="0"/>
              <a:ea typeface="Aptos" panose="020B0004020202020204" pitchFamily="34" charset="0"/>
              <a:cs typeface="Calibri" panose="020F0502020204030204" pitchFamily="34" charset="0"/>
            </a:endParaRPr>
          </a:p>
          <a:p>
            <a:pPr marL="0" lvl="3" indent="0" algn="just">
              <a:lnSpc>
                <a:spcPct val="100000"/>
              </a:lnSpc>
              <a:buNone/>
            </a:pPr>
            <a:r>
              <a:rPr lang="fr-FR" sz="2000" dirty="0">
                <a:latin typeface="Aptos" panose="020B0004020202020204" pitchFamily="34" charset="0"/>
                <a:ea typeface="Aptos" panose="020B0004020202020204" pitchFamily="34" charset="0"/>
                <a:cs typeface="Calibri" panose="020F0502020204030204" pitchFamily="34" charset="0"/>
              </a:rPr>
              <a:t>Nous recentrer sur la mission</a:t>
            </a:r>
          </a:p>
          <a:p>
            <a:pPr marL="0" lvl="3" indent="0" algn="just">
              <a:lnSpc>
                <a:spcPct val="100000"/>
              </a:lnSpc>
              <a:buNone/>
            </a:pPr>
            <a:r>
              <a:rPr lang="fr-FR" sz="2000" dirty="0">
                <a:latin typeface="Aptos" panose="020B0004020202020204" pitchFamily="34" charset="0"/>
                <a:ea typeface="Aptos" panose="020B0004020202020204" pitchFamily="34" charset="0"/>
                <a:cs typeface="Calibri" panose="020F0502020204030204" pitchFamily="34" charset="0"/>
              </a:rPr>
              <a:t>Prendre appui sur ce qui fonde notre foi</a:t>
            </a:r>
          </a:p>
          <a:p>
            <a:pPr marL="0" lvl="3" indent="0" algn="just">
              <a:lnSpc>
                <a:spcPct val="100000"/>
              </a:lnSpc>
              <a:buNone/>
            </a:pPr>
            <a:r>
              <a:rPr lang="fr-FR" sz="2000" dirty="0">
                <a:latin typeface="Aptos" panose="020B0004020202020204" pitchFamily="34" charset="0"/>
                <a:ea typeface="Aptos" panose="020B0004020202020204" pitchFamily="34" charset="0"/>
                <a:cs typeface="Calibri" panose="020F0502020204030204" pitchFamily="34" charset="0"/>
              </a:rPr>
              <a:t>Vivre la joie de l’Evangile</a:t>
            </a:r>
          </a:p>
          <a:p>
            <a:pPr marL="0" lvl="3" indent="0" algn="just">
              <a:lnSpc>
                <a:spcPct val="100000"/>
              </a:lnSpc>
              <a:buNone/>
            </a:pPr>
            <a:r>
              <a:rPr lang="fr-FR" sz="2000" dirty="0">
                <a:latin typeface="Aptos" panose="020B0004020202020204" pitchFamily="34" charset="0"/>
                <a:ea typeface="Aptos" panose="020B0004020202020204" pitchFamily="34" charset="0"/>
                <a:cs typeface="Calibri" panose="020F0502020204030204" pitchFamily="34" charset="0"/>
              </a:rPr>
              <a:t>Se laisser guider par l’Esprit-Saint</a:t>
            </a:r>
          </a:p>
          <a:p>
            <a:pPr marL="0" lvl="3" indent="0" algn="just">
              <a:lnSpc>
                <a:spcPct val="100000"/>
              </a:lnSpc>
              <a:buNone/>
            </a:pPr>
            <a:r>
              <a:rPr lang="fr-FR" sz="2000" dirty="0">
                <a:latin typeface="Aptos" panose="020B0004020202020204" pitchFamily="34" charset="0"/>
                <a:ea typeface="Aptos" panose="020B0004020202020204" pitchFamily="34" charset="0"/>
                <a:cs typeface="Calibri" panose="020F0502020204030204" pitchFamily="34" charset="0"/>
              </a:rPr>
              <a:t>Rejoindre et accueillir</a:t>
            </a:r>
          </a:p>
          <a:p>
            <a:pPr marL="0" lvl="3" indent="0" algn="just">
              <a:lnSpc>
                <a:spcPct val="100000"/>
              </a:lnSpc>
              <a:buNone/>
            </a:pPr>
            <a:r>
              <a:rPr lang="fr-FR" sz="2000" dirty="0">
                <a:latin typeface="Aptos" panose="020B0004020202020204" pitchFamily="34" charset="0"/>
                <a:ea typeface="Aptos" panose="020B0004020202020204" pitchFamily="34" charset="0"/>
                <a:cs typeface="Calibri" panose="020F0502020204030204" pitchFamily="34" charset="0"/>
              </a:rPr>
              <a:t>Se structurer pour être visible</a:t>
            </a:r>
          </a:p>
          <a:p>
            <a:pPr marL="0" lvl="3" indent="0" algn="just">
              <a:lnSpc>
                <a:spcPct val="100000"/>
              </a:lnSpc>
              <a:buNone/>
            </a:pPr>
            <a:endParaRPr lang="fr-FR" sz="2000" dirty="0">
              <a:solidFill>
                <a:schemeClr val="bg1"/>
              </a:solidFill>
              <a:latin typeface="Aptos" panose="020B0004020202020204" pitchFamily="34" charset="0"/>
              <a:ea typeface="Aptos" panose="020B0004020202020204" pitchFamily="34" charset="0"/>
              <a:cs typeface="Calibri" panose="020F0502020204030204" pitchFamily="34" charset="0"/>
            </a:endParaRPr>
          </a:p>
          <a:p>
            <a:pPr marL="0" lvl="3" indent="0" algn="just">
              <a:lnSpc>
                <a:spcPct val="100000"/>
              </a:lnSpc>
              <a:buNone/>
            </a:pPr>
            <a:endParaRPr lang="fr-FR" sz="2000" dirty="0">
              <a:solidFill>
                <a:schemeClr val="bg1"/>
              </a:solidFill>
              <a:latin typeface="Aptos" panose="020B0004020202020204" pitchFamily="34" charset="0"/>
              <a:ea typeface="Aptos" panose="020B0004020202020204" pitchFamily="34" charset="0"/>
              <a:cs typeface="Calibri" panose="020F0502020204030204" pitchFamily="34" charset="0"/>
            </a:endParaRPr>
          </a:p>
          <a:p>
            <a:pPr marL="0" lvl="3" indent="0" algn="just">
              <a:lnSpc>
                <a:spcPct val="100000"/>
              </a:lnSpc>
              <a:buNone/>
            </a:pPr>
            <a:endParaRPr lang="fr-FR" sz="2000" dirty="0">
              <a:solidFill>
                <a:schemeClr val="bg1"/>
              </a:solidFill>
              <a:latin typeface="Aptos" panose="020B0004020202020204" pitchFamily="34" charset="0"/>
              <a:ea typeface="Aptos" panose="020B0004020202020204" pitchFamily="34" charset="0"/>
              <a:cs typeface="Calibri" panose="020F0502020204030204" pitchFamily="34" charset="0"/>
            </a:endParaRPr>
          </a:p>
          <a:p>
            <a:pPr marL="914400" lvl="2" indent="0" algn="just">
              <a:lnSpc>
                <a:spcPct val="100000"/>
              </a:lnSpc>
              <a:buNone/>
            </a:pPr>
            <a:endParaRPr lang="fr-FR" b="1" dirty="0">
              <a:solidFill>
                <a:schemeClr val="bg1"/>
              </a:solidFill>
              <a:effectLst/>
              <a:latin typeface="Aptos" panose="020B0004020202020204" pitchFamily="34" charset="0"/>
              <a:ea typeface="Aptos" panose="020B0004020202020204" pitchFamily="34" charset="0"/>
              <a:cs typeface="Calibri" panose="020F0502020204030204" pitchFamily="34" charset="0"/>
            </a:endParaRPr>
          </a:p>
          <a:p>
            <a:pPr marL="457200" lvl="1" indent="0" algn="just">
              <a:lnSpc>
                <a:spcPct val="100000"/>
              </a:lnSpc>
              <a:buNone/>
            </a:pPr>
            <a:endParaRPr lang="fr-FR" sz="1400" dirty="0">
              <a:solidFill>
                <a:schemeClr val="bg1"/>
              </a:solidFill>
              <a:effectLst/>
              <a:latin typeface="Aptos" panose="020B0004020202020204" pitchFamily="34" charset="0"/>
              <a:ea typeface="Aptos" panose="020B0004020202020204" pitchFamily="34" charset="0"/>
              <a:cs typeface="Calibri" panose="020F0502020204030204" pitchFamily="34" charset="0"/>
            </a:endParaRPr>
          </a:p>
        </p:txBody>
      </p:sp>
      <p:sp>
        <p:nvSpPr>
          <p:cNvPr id="10" name="Espace réservé du contenu 2">
            <a:extLst>
              <a:ext uri="{FF2B5EF4-FFF2-40B4-BE49-F238E27FC236}">
                <a16:creationId xmlns:a16="http://schemas.microsoft.com/office/drawing/2014/main" id="{7CA0F690-F803-26A6-6C22-589CFB79504E}"/>
              </a:ext>
            </a:extLst>
          </p:cNvPr>
          <p:cNvSpPr txBox="1">
            <a:spLocks/>
          </p:cNvSpPr>
          <p:nvPr/>
        </p:nvSpPr>
        <p:spPr>
          <a:xfrm>
            <a:off x="4038600" y="2609577"/>
            <a:ext cx="3772860" cy="3985575"/>
          </a:xfrm>
          <a:prstGeom prst="rect">
            <a:avLst/>
          </a:prstGeom>
          <a:solidFill>
            <a:schemeClr val="bg1">
              <a:alpha val="80000"/>
            </a:schemeClr>
          </a:solidFill>
          <a:ln w="57150">
            <a:solidFill>
              <a:srgbClr val="80350E"/>
            </a:solidFill>
          </a:ln>
        </p:spPr>
        <p:txBody>
          <a:bodyPr vert="horz" lIns="91440" tIns="45720" rIns="91440" bIns="45720" rtlCol="0">
            <a:noAutofit/>
          </a:bodyPr>
          <a:lstStyle>
            <a:defPPr>
              <a:defRPr lang="fr-FR"/>
            </a:defPPr>
            <a:lvl1pPr marL="228600" indent="-228600">
              <a:lnSpc>
                <a:spcPct val="90000"/>
              </a:lnSpc>
              <a:spcBef>
                <a:spcPts val="1000"/>
              </a:spcBef>
              <a:buFont typeface="Arial" panose="020B0604020202020204" pitchFamily="34" charset="0"/>
              <a:buChar char="•"/>
              <a:defRPr sz="2800"/>
            </a:lvl1pPr>
            <a:lvl2pPr lvl="1" indent="0" algn="just">
              <a:lnSpc>
                <a:spcPct val="100000"/>
              </a:lnSpc>
              <a:spcBef>
                <a:spcPts val="500"/>
              </a:spcBef>
              <a:buFont typeface="Arial" panose="020B0604020202020204" pitchFamily="34" charset="0"/>
              <a:buNone/>
              <a:defRPr sz="1400">
                <a:solidFill>
                  <a:schemeClr val="bg1"/>
                </a:solidFill>
                <a:effectLst/>
                <a:latin typeface="Aptos" panose="020B0004020202020204" pitchFamily="34" charset="0"/>
                <a:ea typeface="Aptos" panose="020B0004020202020204" pitchFamily="34" charset="0"/>
                <a:cs typeface="Calibri" panose="020F0502020204030204" pitchFamily="34" charset="0"/>
              </a:defRPr>
            </a:lvl2pPr>
            <a:lvl3pPr marL="0" lvl="2" indent="0" algn="ctr">
              <a:lnSpc>
                <a:spcPct val="100000"/>
              </a:lnSpc>
              <a:spcBef>
                <a:spcPts val="500"/>
              </a:spcBef>
              <a:buFont typeface="Arial" panose="020B0604020202020204" pitchFamily="34" charset="0"/>
              <a:buNone/>
              <a:defRPr sz="2400">
                <a:latin typeface="Aptos" panose="020B0004020202020204" pitchFamily="34" charset="0"/>
                <a:ea typeface="Aptos" panose="020B0004020202020204" pitchFamily="34" charset="0"/>
                <a:cs typeface="Calibri" panose="020F0502020204030204" pitchFamily="34" charset="0"/>
              </a:defRPr>
            </a:lvl3pPr>
            <a:lvl4pPr marL="0" lvl="3" indent="0" algn="just">
              <a:lnSpc>
                <a:spcPct val="100000"/>
              </a:lnSpc>
              <a:spcBef>
                <a:spcPts val="500"/>
              </a:spcBef>
              <a:buFont typeface="Arial" panose="020B0604020202020204" pitchFamily="34" charset="0"/>
              <a:buNone/>
              <a:defRPr sz="2000">
                <a:latin typeface="Aptos" panose="020B0004020202020204" pitchFamily="34" charset="0"/>
                <a:ea typeface="Aptos" panose="020B000402020202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2">
              <a:spcBef>
                <a:spcPts val="0"/>
              </a:spcBef>
            </a:pPr>
            <a:r>
              <a:rPr lang="fr-FR" b="1" cap="small" dirty="0">
                <a:solidFill>
                  <a:srgbClr val="002060"/>
                </a:solidFill>
              </a:rPr>
              <a:t>l’idéal vers lequel ces appuis</a:t>
            </a:r>
          </a:p>
          <a:p>
            <a:pPr lvl="2">
              <a:spcBef>
                <a:spcPts val="0"/>
              </a:spcBef>
            </a:pPr>
            <a:r>
              <a:rPr lang="fr-FR" b="1" cap="small" dirty="0">
                <a:solidFill>
                  <a:srgbClr val="002060"/>
                </a:solidFill>
              </a:rPr>
              <a:t>nous entrainent…</a:t>
            </a:r>
          </a:p>
          <a:p>
            <a:pPr lvl="2" algn="l"/>
            <a:r>
              <a:rPr lang="fr-FR" sz="2000" dirty="0"/>
              <a:t>Une Eglise synodale</a:t>
            </a:r>
          </a:p>
          <a:p>
            <a:pPr lvl="2" algn="l"/>
            <a:r>
              <a:rPr lang="fr-FR" sz="2000" dirty="0"/>
              <a:t>Une conversion : des attitudes et postures à adopter</a:t>
            </a:r>
          </a:p>
          <a:p>
            <a:pPr lvl="2" algn="l"/>
            <a:r>
              <a:rPr lang="fr-FR" sz="2000" dirty="0"/>
              <a:t>Faire évoluer nos manières de vivre la mission</a:t>
            </a:r>
          </a:p>
          <a:p>
            <a:pPr lvl="2" algn="l"/>
            <a:r>
              <a:rPr lang="fr-FR" sz="2000" dirty="0"/>
              <a:t>Du « déjà-là » au « pas encore » : promouvoir des foires aux expériences</a:t>
            </a:r>
          </a:p>
          <a:p>
            <a:pPr lvl="2"/>
            <a:endParaRPr lang="fr-FR" dirty="0"/>
          </a:p>
        </p:txBody>
      </p:sp>
      <p:sp>
        <p:nvSpPr>
          <p:cNvPr id="11" name="Espace réservé du contenu 2">
            <a:extLst>
              <a:ext uri="{FF2B5EF4-FFF2-40B4-BE49-F238E27FC236}">
                <a16:creationId xmlns:a16="http://schemas.microsoft.com/office/drawing/2014/main" id="{867C9288-4936-5B3E-4EEB-B650C8AA0BBE}"/>
              </a:ext>
            </a:extLst>
          </p:cNvPr>
          <p:cNvSpPr txBox="1">
            <a:spLocks/>
          </p:cNvSpPr>
          <p:nvPr/>
        </p:nvSpPr>
        <p:spPr>
          <a:xfrm>
            <a:off x="7917478" y="2256638"/>
            <a:ext cx="4204062" cy="4362823"/>
          </a:xfrm>
          <a:prstGeom prst="rect">
            <a:avLst/>
          </a:prstGeom>
          <a:solidFill>
            <a:schemeClr val="bg1">
              <a:alpha val="80000"/>
            </a:schemeClr>
          </a:solidFill>
          <a:ln w="57150">
            <a:solidFill>
              <a:srgbClr val="80350E"/>
            </a:solidFill>
          </a:ln>
        </p:spPr>
        <p:txBody>
          <a:bodyPr vert="horz" lIns="91440" tIns="45720" rIns="91440" bIns="45720" rtlCol="0">
            <a:noAutofit/>
          </a:bodyPr>
          <a:lstStyle>
            <a:defPPr>
              <a:defRPr lang="fr-FR"/>
            </a:defPPr>
            <a:lvl1pPr marL="228600" indent="-228600">
              <a:lnSpc>
                <a:spcPct val="90000"/>
              </a:lnSpc>
              <a:spcBef>
                <a:spcPts val="1000"/>
              </a:spcBef>
              <a:buFont typeface="Arial" panose="020B0604020202020204" pitchFamily="34" charset="0"/>
              <a:buChar char="•"/>
              <a:defRPr sz="2800"/>
            </a:lvl1pPr>
            <a:lvl2pPr lvl="1" indent="0" algn="just">
              <a:lnSpc>
                <a:spcPct val="100000"/>
              </a:lnSpc>
              <a:spcBef>
                <a:spcPts val="500"/>
              </a:spcBef>
              <a:buFont typeface="Arial" panose="020B0604020202020204" pitchFamily="34" charset="0"/>
              <a:buNone/>
              <a:defRPr sz="1400">
                <a:solidFill>
                  <a:schemeClr val="bg1"/>
                </a:solidFill>
                <a:effectLst/>
                <a:latin typeface="Aptos" panose="020B0004020202020204" pitchFamily="34" charset="0"/>
                <a:ea typeface="Aptos" panose="020B0004020202020204" pitchFamily="34" charset="0"/>
                <a:cs typeface="Calibri" panose="020F0502020204030204" pitchFamily="34" charset="0"/>
              </a:defRPr>
            </a:lvl2pPr>
            <a:lvl3pPr marL="0" lvl="2" indent="0" algn="ctr">
              <a:lnSpc>
                <a:spcPct val="100000"/>
              </a:lnSpc>
              <a:spcBef>
                <a:spcPts val="500"/>
              </a:spcBef>
              <a:buFont typeface="Arial" panose="020B0604020202020204" pitchFamily="34" charset="0"/>
              <a:buNone/>
              <a:defRPr sz="2400">
                <a:latin typeface="Aptos" panose="020B0004020202020204" pitchFamily="34" charset="0"/>
                <a:ea typeface="Aptos" panose="020B0004020202020204" pitchFamily="34" charset="0"/>
                <a:cs typeface="Calibri" panose="020F0502020204030204" pitchFamily="34" charset="0"/>
              </a:defRPr>
            </a:lvl3pPr>
            <a:lvl4pPr marL="0" lvl="3" indent="0" algn="just">
              <a:lnSpc>
                <a:spcPct val="100000"/>
              </a:lnSpc>
              <a:spcBef>
                <a:spcPts val="500"/>
              </a:spcBef>
              <a:buFont typeface="Arial" panose="020B0604020202020204" pitchFamily="34" charset="0"/>
              <a:buNone/>
              <a:defRPr sz="2000">
                <a:latin typeface="Aptos" panose="020B0004020202020204" pitchFamily="34" charset="0"/>
                <a:ea typeface="Aptos" panose="020B000402020202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2"/>
            <a:r>
              <a:rPr lang="fr-FR" b="1" cap="small" dirty="0">
                <a:solidFill>
                  <a:srgbClr val="002060"/>
                </a:solidFill>
              </a:rPr>
              <a:t>comment et avec qui poursuivre ?</a:t>
            </a:r>
          </a:p>
          <a:p>
            <a:pPr lvl="2"/>
            <a:endParaRPr lang="fr-FR" sz="700" dirty="0"/>
          </a:p>
          <a:p>
            <a:pPr lvl="2"/>
            <a:r>
              <a:rPr lang="fr-FR" sz="2000" dirty="0"/>
              <a:t>Transformer notre rapport au temps, entrer dans un processus</a:t>
            </a:r>
          </a:p>
          <a:p>
            <a:pPr lvl="2"/>
            <a:r>
              <a:rPr lang="fr-FR" sz="2000" dirty="0"/>
              <a:t>Transmettre ce que nous avons reçu</a:t>
            </a:r>
          </a:p>
          <a:p>
            <a:pPr lvl="2"/>
            <a:r>
              <a:rPr lang="fr-FR" sz="2000" dirty="0"/>
              <a:t>La Parole de Dieu, les sacrements, la place du Christ, la prière</a:t>
            </a:r>
          </a:p>
          <a:p>
            <a:pPr lvl="2"/>
            <a:r>
              <a:rPr lang="fr-FR" sz="2000" dirty="0"/>
              <a:t>Développer la culture de la rencontre et du lien</a:t>
            </a:r>
          </a:p>
          <a:p>
            <a:pPr lvl="2"/>
            <a:r>
              <a:rPr lang="fr-FR" sz="2000" dirty="0"/>
              <a:t>Communication et réseaux</a:t>
            </a:r>
          </a:p>
          <a:p>
            <a:pPr lvl="2"/>
            <a:r>
              <a:rPr lang="fr-FR" sz="2000" dirty="0"/>
              <a:t>Nos manières de travailler : moins d’</a:t>
            </a:r>
            <a:r>
              <a:rPr lang="fr-FR" sz="2000" dirty="0" err="1"/>
              <a:t>étancheïté</a:t>
            </a:r>
            <a:r>
              <a:rPr lang="fr-FR" sz="2000" dirty="0"/>
              <a:t>, plus d’ouverture !</a:t>
            </a:r>
          </a:p>
          <a:p>
            <a:pPr lvl="2"/>
            <a:endParaRPr lang="fr-FR" dirty="0"/>
          </a:p>
          <a:p>
            <a:pPr lvl="2"/>
            <a:endParaRPr lang="fr-FR" dirty="0"/>
          </a:p>
          <a:p>
            <a:pPr lvl="1"/>
            <a:r>
              <a:rPr lang="fr-FR" dirty="0"/>
              <a:t> </a:t>
            </a:r>
          </a:p>
        </p:txBody>
      </p:sp>
      <p:pic>
        <p:nvPicPr>
          <p:cNvPr id="12" name="Image 11" descr="Une image contenant Police, texte, cercle, capture d’écran&#10;&#10;Le contenu généré par l’IA peut être incorrect.">
            <a:extLst>
              <a:ext uri="{FF2B5EF4-FFF2-40B4-BE49-F238E27FC236}">
                <a16:creationId xmlns:a16="http://schemas.microsoft.com/office/drawing/2014/main" id="{D7731EAB-2671-5D1A-023E-B2529108D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04132">
            <a:off x="9957460" y="192986"/>
            <a:ext cx="1833254" cy="1870667"/>
          </a:xfrm>
          <a:prstGeom prst="rect">
            <a:avLst/>
          </a:prstGeom>
        </p:spPr>
      </p:pic>
      <p:sp>
        <p:nvSpPr>
          <p:cNvPr id="13" name="Espace réservé du numéro de diapositive 12">
            <a:extLst>
              <a:ext uri="{FF2B5EF4-FFF2-40B4-BE49-F238E27FC236}">
                <a16:creationId xmlns:a16="http://schemas.microsoft.com/office/drawing/2014/main" id="{717D49DD-21AB-476C-E77F-A24246FB708A}"/>
              </a:ext>
            </a:extLst>
          </p:cNvPr>
          <p:cNvSpPr>
            <a:spLocks noGrp="1"/>
          </p:cNvSpPr>
          <p:nvPr>
            <p:ph type="sldNum" sz="quarter" idx="12"/>
          </p:nvPr>
        </p:nvSpPr>
        <p:spPr/>
        <p:txBody>
          <a:bodyPr/>
          <a:lstStyle/>
          <a:p>
            <a:fld id="{95BA01A1-3151-4566-AB50-66DC88D31EB6}" type="slidenum">
              <a:rPr lang="fr-FR" smtClean="0"/>
              <a:t>8</a:t>
            </a:fld>
            <a:endParaRPr lang="fr-FR"/>
          </a:p>
        </p:txBody>
      </p:sp>
    </p:spTree>
    <p:extLst>
      <p:ext uri="{BB962C8B-B14F-4D97-AF65-F5344CB8AC3E}">
        <p14:creationId xmlns:p14="http://schemas.microsoft.com/office/powerpoint/2010/main" val="4819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0152ED-7F08-EC21-7DC2-3341711B8CEE}"/>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952A571-2AB1-5993-6B4A-736FEE006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5D591E8-A4D6-59A3-2B1D-29D56CBC7F88}"/>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000" dirty="0"/>
              <a:t>Le chemin </a:t>
            </a:r>
            <a:r>
              <a:rPr lang="en-US" sz="4000" dirty="0" err="1"/>
              <a:t>proposé</a:t>
            </a:r>
            <a:r>
              <a:rPr lang="en-US" sz="4000" dirty="0"/>
              <a:t> et </a:t>
            </a:r>
            <a:r>
              <a:rPr lang="en-US" sz="4000" dirty="0" err="1"/>
              <a:t>parcouru</a:t>
            </a:r>
            <a:r>
              <a:rPr lang="en-US" sz="4000" dirty="0"/>
              <a:t> :</a:t>
            </a:r>
            <a:br>
              <a:rPr lang="en-US" sz="4000" dirty="0"/>
            </a:br>
            <a:r>
              <a:rPr lang="en-US" sz="4000" dirty="0"/>
              <a:t>les </a:t>
            </a:r>
            <a:r>
              <a:rPr lang="en-US" sz="4000" dirty="0" err="1"/>
              <a:t>jalons</a:t>
            </a:r>
            <a:r>
              <a:rPr lang="en-US" sz="4000" dirty="0"/>
              <a:t> pour vivre </a:t>
            </a:r>
            <a:r>
              <a:rPr lang="en-US" sz="4000" dirty="0" err="1"/>
              <a:t>cette</a:t>
            </a:r>
            <a:r>
              <a:rPr lang="en-US" sz="4000" dirty="0"/>
              <a:t> démarche</a:t>
            </a:r>
          </a:p>
        </p:txBody>
      </p:sp>
      <p:sp>
        <p:nvSpPr>
          <p:cNvPr id="23" name="sketchy line">
            <a:extLst>
              <a:ext uri="{FF2B5EF4-FFF2-40B4-BE49-F238E27FC236}">
                <a16:creationId xmlns:a16="http://schemas.microsoft.com/office/drawing/2014/main" id="{13CFF2D3-B909-64B3-9CB7-499B315B5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e 2">
            <a:extLst>
              <a:ext uri="{FF2B5EF4-FFF2-40B4-BE49-F238E27FC236}">
                <a16:creationId xmlns:a16="http://schemas.microsoft.com/office/drawing/2014/main" id="{52FF8BC7-4913-E137-E85E-2849A08828F1}"/>
              </a:ext>
            </a:extLst>
          </p:cNvPr>
          <p:cNvGrpSpPr/>
          <p:nvPr/>
        </p:nvGrpSpPr>
        <p:grpSpPr>
          <a:xfrm rot="20389906">
            <a:off x="560855" y="2232157"/>
            <a:ext cx="2693268" cy="1643627"/>
            <a:chOff x="4842344" y="-1065475"/>
            <a:chExt cx="6845911" cy="4047214"/>
          </a:xfrm>
        </p:grpSpPr>
        <p:pic>
          <p:nvPicPr>
            <p:cNvPr id="4" name="Image 3">
              <a:extLst>
                <a:ext uri="{FF2B5EF4-FFF2-40B4-BE49-F238E27FC236}">
                  <a16:creationId xmlns:a16="http://schemas.microsoft.com/office/drawing/2014/main" id="{23359345-B46A-F72A-CC3C-205DEB134C99}"/>
                </a:ext>
              </a:extLst>
            </p:cNvPr>
            <p:cNvPicPr>
              <a:picLocks noChangeAspect="1"/>
            </p:cNvPicPr>
            <p:nvPr/>
          </p:nvPicPr>
          <p:blipFill>
            <a:blip r:embed="rId3"/>
            <a:srcRect l="-6110" t="-10161" r="-1" b="-15796"/>
            <a:stretch>
              <a:fillRect/>
            </a:stretch>
          </p:blipFill>
          <p:spPr>
            <a:xfrm>
              <a:off x="4842344" y="-1065475"/>
              <a:ext cx="6845911" cy="4047214"/>
            </a:xfrm>
            <a:prstGeom prst="verticalScroll">
              <a:avLst/>
            </a:prstGeom>
            <a:ln w="12700">
              <a:solidFill>
                <a:schemeClr val="tx1"/>
              </a:solidFill>
            </a:ln>
          </p:spPr>
        </p:pic>
        <p:sp>
          <p:nvSpPr>
            <p:cNvPr id="5" name="Rectangle 4">
              <a:extLst>
                <a:ext uri="{FF2B5EF4-FFF2-40B4-BE49-F238E27FC236}">
                  <a16:creationId xmlns:a16="http://schemas.microsoft.com/office/drawing/2014/main" id="{7FF2E533-B8DE-7500-CE6B-4DDA541EFD6E}"/>
                </a:ext>
              </a:extLst>
            </p:cNvPr>
            <p:cNvSpPr/>
            <p:nvPr/>
          </p:nvSpPr>
          <p:spPr>
            <a:xfrm>
              <a:off x="9077807" y="2178159"/>
              <a:ext cx="2059387" cy="413468"/>
            </a:xfrm>
            <a:prstGeom prst="rect">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Espace réservé du contenu 2">
            <a:extLst>
              <a:ext uri="{FF2B5EF4-FFF2-40B4-BE49-F238E27FC236}">
                <a16:creationId xmlns:a16="http://schemas.microsoft.com/office/drawing/2014/main" id="{01C6E630-3993-8C3E-BFA2-1EF4F219037D}"/>
              </a:ext>
            </a:extLst>
          </p:cNvPr>
          <p:cNvSpPr txBox="1">
            <a:spLocks/>
          </p:cNvSpPr>
          <p:nvPr/>
        </p:nvSpPr>
        <p:spPr>
          <a:xfrm>
            <a:off x="3639805" y="1846741"/>
            <a:ext cx="8364238" cy="2331528"/>
          </a:xfrm>
          <a:prstGeom prst="rect">
            <a:avLst/>
          </a:prstGeom>
          <a:solidFill>
            <a:schemeClr val="bg1">
              <a:alpha val="80000"/>
            </a:schemeClr>
          </a:solidFill>
          <a:ln w="57150">
            <a:solidFill>
              <a:srgbClr val="3F8725"/>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fr-FR" sz="2400" dirty="0">
                <a:solidFill>
                  <a:srgbClr val="3F8725"/>
                </a:solidFill>
                <a:latin typeface="Dreaming Outloud Script Pro" panose="03050502040304050704" pitchFamily="66" charset="0"/>
                <a:cs typeface="Dreaming Outloud Script Pro" panose="03050502040304050704" pitchFamily="66" charset="0"/>
              </a:rPr>
              <a:t>« Nous avons pris le temps de regarder nos communautés, de saisir ce que le Christ attend de nous dans la vie des communautés, nous réjouissant des pousses de l’Esprit que nous constatons et entendant l’appel à la conversion pour que les communautés reflètent réellement le visage du Christ. »</a:t>
            </a:r>
          </a:p>
          <a:p>
            <a:pPr marL="0" lvl="1" indent="0" algn="r">
              <a:lnSpc>
                <a:spcPct val="100000"/>
              </a:lnSpc>
              <a:buNone/>
            </a:pPr>
            <a:r>
              <a:rPr lang="fr-FR" sz="1400" dirty="0">
                <a:latin typeface="Aptos" panose="020B0004020202020204" pitchFamily="34" charset="0"/>
                <a:ea typeface="Aptos" panose="020B0004020202020204" pitchFamily="34" charset="0"/>
                <a:cs typeface="Calibri" panose="020F0502020204030204" pitchFamily="34" charset="0"/>
              </a:rPr>
              <a:t>Mgr Joly – Lettre aux fidèles du diocèse de Troyes – Septembre 2024 – n°2</a:t>
            </a:r>
          </a:p>
        </p:txBody>
      </p:sp>
      <p:sp>
        <p:nvSpPr>
          <p:cNvPr id="8" name="Espace réservé du contenu 2">
            <a:extLst>
              <a:ext uri="{FF2B5EF4-FFF2-40B4-BE49-F238E27FC236}">
                <a16:creationId xmlns:a16="http://schemas.microsoft.com/office/drawing/2014/main" id="{343D039C-D225-FB4D-DA45-0997FBAA0848}"/>
              </a:ext>
            </a:extLst>
          </p:cNvPr>
          <p:cNvSpPr txBox="1">
            <a:spLocks/>
          </p:cNvSpPr>
          <p:nvPr/>
        </p:nvSpPr>
        <p:spPr>
          <a:xfrm>
            <a:off x="2247900" y="4352056"/>
            <a:ext cx="9756143" cy="2313240"/>
          </a:xfrm>
          <a:prstGeom prst="rect">
            <a:avLst/>
          </a:prstGeom>
          <a:solidFill>
            <a:schemeClr val="bg1">
              <a:alpha val="80000"/>
            </a:schemeClr>
          </a:solidFill>
          <a:ln w="57150">
            <a:solidFill>
              <a:srgbClr val="3F8725"/>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00000"/>
              </a:lnSpc>
              <a:buNone/>
            </a:pPr>
            <a:endParaRPr lang="fr-FR" sz="600" dirty="0">
              <a:solidFill>
                <a:srgbClr val="2E621C"/>
              </a:solidFill>
              <a:latin typeface="Aptos" panose="020B0004020202020204" pitchFamily="34" charset="0"/>
              <a:ea typeface="Aptos" panose="020B0004020202020204" pitchFamily="34" charset="0"/>
              <a:cs typeface="Calibri" panose="020F0502020204030204" pitchFamily="34" charset="0"/>
            </a:endParaRPr>
          </a:p>
          <a:p>
            <a:pPr marL="0" indent="0" algn="just">
              <a:lnSpc>
                <a:spcPct val="100000"/>
              </a:lnSpc>
              <a:spcBef>
                <a:spcPts val="0"/>
              </a:spcBef>
              <a:buNone/>
            </a:pPr>
            <a:r>
              <a:rPr lang="fr-FR" sz="2400" dirty="0">
                <a:solidFill>
                  <a:srgbClr val="2E621C"/>
                </a:solidFill>
                <a:latin typeface="Dreaming Outloud Script Pro" panose="03050502040304050704" pitchFamily="66" charset="0"/>
                <a:cs typeface="Dreaming Outloud Script Pro" panose="03050502040304050704" pitchFamily="66" charset="0"/>
              </a:rPr>
              <a:t>«</a:t>
            </a:r>
            <a:r>
              <a:rPr lang="fr-FR" sz="2400" dirty="0">
                <a:solidFill>
                  <a:srgbClr val="3F8725"/>
                </a:solidFill>
                <a:latin typeface="Dreaming Outloud Script Pro" panose="03050502040304050704" pitchFamily="66" charset="0"/>
                <a:cs typeface="Dreaming Outloud Script Pro" panose="03050502040304050704" pitchFamily="66" charset="0"/>
              </a:rPr>
              <a:t> L’assemblée diocésaine du dimanche 30 juin dernier </a:t>
            </a:r>
            <a:r>
              <a:rPr lang="fr-FR" sz="2400" i="1" dirty="0">
                <a:solidFill>
                  <a:srgbClr val="3F8725"/>
                </a:solidFill>
                <a:latin typeface="Dreaming Outloud Script Pro" panose="03050502040304050704" pitchFamily="66" charset="0"/>
                <a:cs typeface="Dreaming Outloud Script Pro" panose="03050502040304050704" pitchFamily="66" charset="0"/>
              </a:rPr>
              <a:t>(2024) </a:t>
            </a:r>
            <a:r>
              <a:rPr lang="fr-FR" sz="2400" dirty="0">
                <a:solidFill>
                  <a:srgbClr val="3F8725"/>
                </a:solidFill>
                <a:latin typeface="Dreaming Outloud Script Pro" panose="03050502040304050704" pitchFamily="66" charset="0"/>
                <a:cs typeface="Dreaming Outloud Script Pro" panose="03050502040304050704" pitchFamily="66" charset="0"/>
              </a:rPr>
              <a:t>a permis de recevoir le fruit de la réflexion réalisée dans les paroisses pendant l’année pastorale. […] a pointé également quelques obstacles ou freins dont il convient d’être conscient, pour vivre la conversion à laquelle Dieu ne cesse de nous appeler. »</a:t>
            </a:r>
          </a:p>
          <a:p>
            <a:pPr marL="0" indent="0" algn="r">
              <a:lnSpc>
                <a:spcPct val="100000"/>
              </a:lnSpc>
              <a:spcBef>
                <a:spcPts val="0"/>
              </a:spcBef>
              <a:buNone/>
            </a:pPr>
            <a:r>
              <a:rPr lang="fr-FR" sz="2000" dirty="0">
                <a:latin typeface="Aptos" panose="020B0004020202020204" pitchFamily="34" charset="0"/>
                <a:ea typeface="Aptos" panose="020B0004020202020204" pitchFamily="34" charset="0"/>
                <a:cs typeface="Calibri" panose="020F0502020204030204" pitchFamily="34" charset="0"/>
              </a:rPr>
              <a:t> </a:t>
            </a:r>
            <a:r>
              <a:rPr lang="fr-FR" sz="1400" dirty="0">
                <a:latin typeface="Aptos" panose="020B0004020202020204" pitchFamily="34" charset="0"/>
                <a:ea typeface="Aptos" panose="020B0004020202020204" pitchFamily="34" charset="0"/>
                <a:cs typeface="Calibri" panose="020F0502020204030204" pitchFamily="34" charset="0"/>
              </a:rPr>
              <a:t>Mgr Joly – Lettre aux fidèles du diocèse de Troyes – Septembre 2024 – n°9</a:t>
            </a:r>
            <a:endParaRPr lang="fr-FR" sz="2000" dirty="0">
              <a:latin typeface="Aptos" panose="020B0004020202020204" pitchFamily="34" charset="0"/>
              <a:ea typeface="Aptos" panose="020B0004020202020204" pitchFamily="34" charset="0"/>
              <a:cs typeface="Calibri" panose="020F0502020204030204" pitchFamily="34" charset="0"/>
            </a:endParaRPr>
          </a:p>
        </p:txBody>
      </p:sp>
      <p:pic>
        <p:nvPicPr>
          <p:cNvPr id="12" name="Image 11" descr="Une image contenant Police, texte, cercle, Graphique&#10;&#10;Le contenu généré par l’IA peut être incorrect.">
            <a:extLst>
              <a:ext uri="{FF2B5EF4-FFF2-40B4-BE49-F238E27FC236}">
                <a16:creationId xmlns:a16="http://schemas.microsoft.com/office/drawing/2014/main" id="{8B1779F8-2A47-D26B-3CBA-860259EC1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1398">
            <a:off x="9600919" y="15228"/>
            <a:ext cx="2130032" cy="2087699"/>
          </a:xfrm>
          <a:prstGeom prst="rect">
            <a:avLst/>
          </a:prstGeom>
        </p:spPr>
      </p:pic>
      <p:pic>
        <p:nvPicPr>
          <p:cNvPr id="13" name="Image 12">
            <a:extLst>
              <a:ext uri="{FF2B5EF4-FFF2-40B4-BE49-F238E27FC236}">
                <a16:creationId xmlns:a16="http://schemas.microsoft.com/office/drawing/2014/main" id="{4289098A-198B-0619-8293-79CCB9BCC908}"/>
              </a:ext>
            </a:extLst>
          </p:cNvPr>
          <p:cNvPicPr>
            <a:picLocks noChangeAspect="1"/>
          </p:cNvPicPr>
          <p:nvPr/>
        </p:nvPicPr>
        <p:blipFill>
          <a:blip r:embed="rId5"/>
          <a:srcRect t="-14985" b="68306"/>
          <a:stretch>
            <a:fillRect/>
          </a:stretch>
        </p:blipFill>
        <p:spPr>
          <a:xfrm>
            <a:off x="129646" y="5293850"/>
            <a:ext cx="1886080" cy="1238587"/>
          </a:xfrm>
          <a:prstGeom prst="rect">
            <a:avLst/>
          </a:prstGeom>
        </p:spPr>
      </p:pic>
      <p:pic>
        <p:nvPicPr>
          <p:cNvPr id="14" name="Image 13">
            <a:extLst>
              <a:ext uri="{FF2B5EF4-FFF2-40B4-BE49-F238E27FC236}">
                <a16:creationId xmlns:a16="http://schemas.microsoft.com/office/drawing/2014/main" id="{5C0DA64C-539E-D2FB-50A3-8779B7E4C490}"/>
              </a:ext>
            </a:extLst>
          </p:cNvPr>
          <p:cNvPicPr>
            <a:picLocks noChangeAspect="1"/>
          </p:cNvPicPr>
          <p:nvPr/>
        </p:nvPicPr>
        <p:blipFill>
          <a:blip r:embed="rId6"/>
          <a:srcRect b="43951"/>
          <a:stretch>
            <a:fillRect/>
          </a:stretch>
        </p:blipFill>
        <p:spPr>
          <a:xfrm>
            <a:off x="788609" y="4415977"/>
            <a:ext cx="1339945" cy="1102527"/>
          </a:xfrm>
          <a:prstGeom prst="rect">
            <a:avLst/>
          </a:prstGeom>
        </p:spPr>
      </p:pic>
      <p:sp>
        <p:nvSpPr>
          <p:cNvPr id="6" name="Espace réservé du pied de page 5">
            <a:extLst>
              <a:ext uri="{FF2B5EF4-FFF2-40B4-BE49-F238E27FC236}">
                <a16:creationId xmlns:a16="http://schemas.microsoft.com/office/drawing/2014/main" id="{97F99041-809C-81FF-469D-38B2E04C251A}"/>
              </a:ext>
            </a:extLst>
          </p:cNvPr>
          <p:cNvSpPr>
            <a:spLocks noGrp="1"/>
          </p:cNvSpPr>
          <p:nvPr>
            <p:ph type="ftr" sz="quarter" idx="11"/>
          </p:nvPr>
        </p:nvSpPr>
        <p:spPr>
          <a:xfrm rot="16200000">
            <a:off x="-1874839" y="3326839"/>
            <a:ext cx="4114800" cy="365125"/>
          </a:xfrm>
        </p:spPr>
        <p:txBody>
          <a:bodyPr/>
          <a:lstStyle/>
          <a:p>
            <a:r>
              <a:rPr lang="fr-FR" dirty="0"/>
              <a:t>Assemblée diocésaine - Année Mission - 29 juin 2025</a:t>
            </a:r>
          </a:p>
        </p:txBody>
      </p:sp>
      <p:sp>
        <p:nvSpPr>
          <p:cNvPr id="9" name="Espace réservé du numéro de diapositive 8">
            <a:extLst>
              <a:ext uri="{FF2B5EF4-FFF2-40B4-BE49-F238E27FC236}">
                <a16:creationId xmlns:a16="http://schemas.microsoft.com/office/drawing/2014/main" id="{3B18E681-F2B6-9726-B0AB-34E2DCCE8C84}"/>
              </a:ext>
            </a:extLst>
          </p:cNvPr>
          <p:cNvSpPr>
            <a:spLocks noGrp="1"/>
          </p:cNvSpPr>
          <p:nvPr>
            <p:ph type="sldNum" sz="quarter" idx="12"/>
          </p:nvPr>
        </p:nvSpPr>
        <p:spPr/>
        <p:txBody>
          <a:bodyPr/>
          <a:lstStyle/>
          <a:p>
            <a:fld id="{95BA01A1-3151-4566-AB50-66DC88D31EB6}" type="slidenum">
              <a:rPr lang="fr-FR" smtClean="0"/>
              <a:t>9</a:t>
            </a:fld>
            <a:endParaRPr lang="fr-FR"/>
          </a:p>
        </p:txBody>
      </p:sp>
    </p:spTree>
    <p:extLst>
      <p:ext uri="{BB962C8B-B14F-4D97-AF65-F5344CB8AC3E}">
        <p14:creationId xmlns:p14="http://schemas.microsoft.com/office/powerpoint/2010/main" val="247952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3122</TotalTime>
  <Words>4080</Words>
  <Application>Microsoft Office PowerPoint</Application>
  <PresentationFormat>Grand écran</PresentationFormat>
  <Paragraphs>428</Paragraphs>
  <Slides>55</Slides>
  <Notes>18</Notes>
  <HiddenSlides>1</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55</vt:i4>
      </vt:variant>
    </vt:vector>
  </HeadingPairs>
  <TitlesOfParts>
    <vt:vector size="62" baseType="lpstr">
      <vt:lpstr>Aptos</vt:lpstr>
      <vt:lpstr>Aptos Display</vt:lpstr>
      <vt:lpstr>Arial</vt:lpstr>
      <vt:lpstr>Calibri</vt:lpstr>
      <vt:lpstr>Dreaming Outloud Script Pro</vt:lpstr>
      <vt:lpstr>Open Sans</vt:lpstr>
      <vt:lpstr>Thème Office</vt:lpstr>
      <vt:lpstr>Présentation PowerPoint</vt:lpstr>
      <vt:lpstr>Présentation PowerPoint</vt:lpstr>
      <vt:lpstr>Présentation PowerPoint</vt:lpstr>
      <vt:lpstr>Donne-nous la charité Pour aimer en vérité Viens, Esprit Saint, nous brûler de ton feu   Nous accueillons ta clarté Pour grandir en liberté Viens, Esprit Saint, viens transformer nos vies   Esprit de lumière, Esprit créateur Restaure en nous la joie, le feu, l'espérance Affermis nos âmes, ranime nos cœurs Pour témoigner de ton amour immense</vt:lpstr>
      <vt:lpstr>Présentation PowerPoint</vt:lpstr>
      <vt:lpstr>Le chemin proposé et parcouru : les jalons pour vivre cette démarche</vt:lpstr>
      <vt:lpstr>Le chemin proposé et parcouru : les jalons pour vivre cette démarche</vt:lpstr>
      <vt:lpstr>Le chemin proposé et parcouru : les jalons pour vivre cette démarche</vt:lpstr>
      <vt:lpstr>Le chemin proposé et parcouru : les jalons pour vivre cette démarche</vt:lpstr>
      <vt:lpstr>Le chemin proposé et parcouru : les jalons pour vivre cette démarche</vt:lpstr>
      <vt:lpstr>Le chemin proposé et parcouru : les jalons pour vivre cette démarche</vt:lpstr>
      <vt:lpstr>Le chemin proposé et parcouru : les jalons pour vivre cette démarche</vt:lpstr>
      <vt:lpstr>Le chemin proposé et parcouru : les jalons pour vivre cette démarche</vt:lpstr>
      <vt:lpstr>Le chemin proposé et parcouru : les jalons pour vivre cette démarche</vt:lpstr>
      <vt:lpstr>Le chemin proposé et parcouru : les jalons pour vivre cette démarche</vt:lpstr>
      <vt:lpstr>Présentation PowerPoint</vt:lpstr>
      <vt:lpstr>Des initiatives missionnaires  dans le diocèse….</vt:lpstr>
      <vt:lpstr>Des initiatives missionnaires  dans le diocèse….</vt:lpstr>
      <vt:lpstr>Des initiatives missionnaires  dans le diocèse….</vt:lpstr>
      <vt:lpstr>Des initiatives missionnaires  dans le diocèse….</vt:lpstr>
      <vt:lpstr>Présentation PowerPoint</vt:lpstr>
      <vt:lpstr>Présentation PowerPoint</vt:lpstr>
      <vt:lpstr>Méditation biblique</vt:lpstr>
      <vt:lpstr>Présentation PowerPoint</vt:lpstr>
      <vt:lpstr>Présentation PowerPoint</vt:lpstr>
      <vt:lpstr>Conversation dans l’Esprit</vt:lpstr>
      <vt:lpstr>Conversation dans l’Esprit</vt:lpstr>
      <vt:lpstr>Conversation dans l’Esprit</vt:lpstr>
      <vt:lpstr>Conversation dans l’Esprit</vt:lpstr>
      <vt:lpstr>Conversation dans l’Esprit</vt:lpstr>
      <vt:lpstr>Conversation dans l’Esprit</vt:lpstr>
      <vt:lpstr>Présentation PowerPoint</vt:lpstr>
      <vt:lpstr>Présentation PowerPoint</vt:lpstr>
      <vt:lpstr>Présentation PowerPoint</vt:lpstr>
      <vt:lpstr>Parole de notre évêque</vt:lpstr>
      <vt:lpstr>Présentation PowerPoint</vt:lpstr>
      <vt:lpstr>Prière des Vêpres de la fête de saint Pierre et saint Paul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Madeleine GAILLARD</dc:creator>
  <cp:lastModifiedBy>Madeleine GAILLARD</cp:lastModifiedBy>
  <cp:revision>23</cp:revision>
  <dcterms:created xsi:type="dcterms:W3CDTF">2025-06-16T17:49:44Z</dcterms:created>
  <dcterms:modified xsi:type="dcterms:W3CDTF">2025-06-29T14:53:04Z</dcterms:modified>
</cp:coreProperties>
</file>